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530" r:id="rId3"/>
    <p:sldId id="420" r:id="rId4"/>
    <p:sldId id="531" r:id="rId5"/>
    <p:sldId id="422" r:id="rId6"/>
    <p:sldId id="532" r:id="rId7"/>
    <p:sldId id="423" r:id="rId8"/>
    <p:sldId id="533" r:id="rId9"/>
    <p:sldId id="424" r:id="rId10"/>
    <p:sldId id="534" r:id="rId11"/>
    <p:sldId id="426" r:id="rId12"/>
    <p:sldId id="535" r:id="rId13"/>
    <p:sldId id="427" r:id="rId14"/>
    <p:sldId id="536" r:id="rId15"/>
    <p:sldId id="428" r:id="rId16"/>
    <p:sldId id="537" r:id="rId17"/>
    <p:sldId id="429" r:id="rId18"/>
    <p:sldId id="538" r:id="rId19"/>
    <p:sldId id="430" r:id="rId20"/>
    <p:sldId id="539" r:id="rId21"/>
    <p:sldId id="431" r:id="rId22"/>
    <p:sldId id="540" r:id="rId23"/>
    <p:sldId id="433" r:id="rId24"/>
    <p:sldId id="541" r:id="rId25"/>
    <p:sldId id="434" r:id="rId26"/>
    <p:sldId id="542" r:id="rId27"/>
    <p:sldId id="436" r:id="rId28"/>
    <p:sldId id="543" r:id="rId29"/>
    <p:sldId id="438" r:id="rId30"/>
    <p:sldId id="544" r:id="rId31"/>
    <p:sldId id="441" r:id="rId32"/>
    <p:sldId id="545" r:id="rId33"/>
    <p:sldId id="442" r:id="rId34"/>
    <p:sldId id="546" r:id="rId35"/>
    <p:sldId id="444" r:id="rId36"/>
    <p:sldId id="547" r:id="rId37"/>
    <p:sldId id="446" r:id="rId38"/>
    <p:sldId id="548" r:id="rId39"/>
    <p:sldId id="447" r:id="rId40"/>
    <p:sldId id="549" r:id="rId41"/>
    <p:sldId id="450" r:id="rId42"/>
    <p:sldId id="550" r:id="rId43"/>
    <p:sldId id="451" r:id="rId44"/>
    <p:sldId id="551" r:id="rId45"/>
    <p:sldId id="453" r:id="rId46"/>
    <p:sldId id="553" r:id="rId47"/>
    <p:sldId id="454" r:id="rId48"/>
    <p:sldId id="552" r:id="rId49"/>
    <p:sldId id="455" r:id="rId50"/>
    <p:sldId id="555" r:id="rId51"/>
    <p:sldId id="456" r:id="rId52"/>
    <p:sldId id="554" r:id="rId53"/>
    <p:sldId id="457" r:id="rId54"/>
    <p:sldId id="556" r:id="rId55"/>
    <p:sldId id="459" r:id="rId56"/>
    <p:sldId id="557" r:id="rId57"/>
    <p:sldId id="463" r:id="rId58"/>
    <p:sldId id="558" r:id="rId59"/>
    <p:sldId id="464" r:id="rId60"/>
    <p:sldId id="559" r:id="rId61"/>
    <p:sldId id="470" r:id="rId62"/>
    <p:sldId id="560" r:id="rId63"/>
    <p:sldId id="473" r:id="rId64"/>
    <p:sldId id="561" r:id="rId65"/>
    <p:sldId id="474" r:id="rId66"/>
    <p:sldId id="562" r:id="rId67"/>
    <p:sldId id="479" r:id="rId68"/>
    <p:sldId id="563" r:id="rId69"/>
    <p:sldId id="480" r:id="rId70"/>
    <p:sldId id="564" r:id="rId71"/>
    <p:sldId id="481" r:id="rId72"/>
    <p:sldId id="565" r:id="rId73"/>
    <p:sldId id="484" r:id="rId74"/>
    <p:sldId id="566" r:id="rId75"/>
    <p:sldId id="486" r:id="rId76"/>
    <p:sldId id="567" r:id="rId77"/>
    <p:sldId id="490" r:id="rId78"/>
    <p:sldId id="568" r:id="rId79"/>
    <p:sldId id="492" r:id="rId80"/>
    <p:sldId id="569" r:id="rId81"/>
    <p:sldId id="493" r:id="rId82"/>
    <p:sldId id="570" r:id="rId83"/>
    <p:sldId id="494" r:id="rId84"/>
    <p:sldId id="571" r:id="rId85"/>
    <p:sldId id="501" r:id="rId86"/>
    <p:sldId id="572" r:id="rId87"/>
    <p:sldId id="502" r:id="rId88"/>
    <p:sldId id="573" r:id="rId89"/>
    <p:sldId id="503" r:id="rId90"/>
    <p:sldId id="574" r:id="rId91"/>
    <p:sldId id="504" r:id="rId92"/>
    <p:sldId id="575" r:id="rId93"/>
    <p:sldId id="505" r:id="rId94"/>
    <p:sldId id="576" r:id="rId95"/>
    <p:sldId id="510" r:id="rId96"/>
    <p:sldId id="577" r:id="rId97"/>
    <p:sldId id="512" r:id="rId98"/>
    <p:sldId id="578" r:id="rId99"/>
    <p:sldId id="513" r:id="rId100"/>
    <p:sldId id="579" r:id="rId101"/>
    <p:sldId id="508" r:id="rId102"/>
    <p:sldId id="580" r:id="rId103"/>
    <p:sldId id="518" r:id="rId104"/>
    <p:sldId id="581" r:id="rId105"/>
    <p:sldId id="521" r:id="rId106"/>
    <p:sldId id="582" r:id="rId107"/>
    <p:sldId id="522" r:id="rId108"/>
    <p:sldId id="583" r:id="rId109"/>
    <p:sldId id="523" r:id="rId110"/>
    <p:sldId id="584" r:id="rId111"/>
    <p:sldId id="527" r:id="rId112"/>
    <p:sldId id="585" r:id="rId113"/>
    <p:sldId id="529" r:id="rId114"/>
    <p:sldId id="586" r:id="rId115"/>
    <p:sldId id="528" r:id="rId116"/>
    <p:sldId id="587" r:id="rId117"/>
  </p:sldIdLst>
  <p:sldSz cx="3200400" cy="182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/>
    <p:restoredTop sz="96197"/>
  </p:normalViewPr>
  <p:slideViewPr>
    <p:cSldViewPr snapToGrid="0">
      <p:cViewPr varScale="1">
        <p:scale>
          <a:sx n="263" d="100"/>
          <a:sy n="263" d="100"/>
        </p:scale>
        <p:origin x="5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757B8-90B7-48B7-A5C6-1310FE88E5A2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9598C9C-B6AC-421B-9ADA-51AD9CBF0494}">
      <dgm:prSet phldrT="[Text]"/>
      <dgm:spPr/>
      <dgm:t>
        <a:bodyPr/>
        <a:lstStyle/>
        <a:p>
          <a:pPr algn="ctr"/>
          <a:r>
            <a:rPr lang="en-US"/>
            <a:t>Fulfilment</a:t>
          </a:r>
        </a:p>
      </dgm:t>
    </dgm:pt>
    <dgm:pt modelId="{983F915A-7731-474F-A237-2ACE81AC8F23}" type="parTrans" cxnId="{D514B471-9BBF-4D62-AD53-CD80457F2687}">
      <dgm:prSet/>
      <dgm:spPr/>
      <dgm:t>
        <a:bodyPr/>
        <a:lstStyle/>
        <a:p>
          <a:pPr algn="ctr"/>
          <a:endParaRPr lang="en-US"/>
        </a:p>
      </dgm:t>
    </dgm:pt>
    <dgm:pt modelId="{32BE1195-3EF5-49D8-8C8C-8A7668BDF6BC}" type="sibTrans" cxnId="{D514B471-9BBF-4D62-AD53-CD80457F2687}">
      <dgm:prSet/>
      <dgm:spPr/>
      <dgm:t>
        <a:bodyPr/>
        <a:lstStyle/>
        <a:p>
          <a:pPr algn="ctr"/>
          <a:endParaRPr lang="en-US"/>
        </a:p>
      </dgm:t>
    </dgm:pt>
    <dgm:pt modelId="{D48695A9-2BEA-4255-9E26-F7A934CBEEAE}">
      <dgm:prSet phldrT="[Text]"/>
      <dgm:spPr/>
      <dgm:t>
        <a:bodyPr/>
        <a:lstStyle/>
        <a:p>
          <a:pPr algn="ctr"/>
          <a:r>
            <a:rPr lang="en-US"/>
            <a:t>Family</a:t>
          </a:r>
        </a:p>
      </dgm:t>
    </dgm:pt>
    <dgm:pt modelId="{127F8737-3AF3-4715-9098-09C7C9633C1F}" type="parTrans" cxnId="{6092E2EB-9695-4E21-A89A-670A2E8D7D8A}">
      <dgm:prSet/>
      <dgm:spPr/>
      <dgm:t>
        <a:bodyPr/>
        <a:lstStyle/>
        <a:p>
          <a:pPr algn="ctr"/>
          <a:endParaRPr lang="en-US"/>
        </a:p>
      </dgm:t>
    </dgm:pt>
    <dgm:pt modelId="{8BBCEA50-DFDB-44AC-BFEB-2B184A63D8A1}" type="sibTrans" cxnId="{6092E2EB-9695-4E21-A89A-670A2E8D7D8A}">
      <dgm:prSet/>
      <dgm:spPr/>
      <dgm:t>
        <a:bodyPr/>
        <a:lstStyle/>
        <a:p>
          <a:pPr algn="ctr"/>
          <a:endParaRPr lang="en-US"/>
        </a:p>
      </dgm:t>
    </dgm:pt>
    <dgm:pt modelId="{60928D55-3897-45FF-B05E-84203EE7EF49}">
      <dgm:prSet phldrT="[Text]"/>
      <dgm:spPr/>
      <dgm:t>
        <a:bodyPr/>
        <a:lstStyle/>
        <a:p>
          <a:pPr algn="ctr"/>
          <a:r>
            <a:rPr lang="en-US"/>
            <a:t>Achievement</a:t>
          </a:r>
        </a:p>
      </dgm:t>
    </dgm:pt>
    <dgm:pt modelId="{FB1278AF-7D95-4FF1-9C0A-2C8D53E2B924}" type="parTrans" cxnId="{E170A8D8-D8DB-4552-9DFF-64BDD5326669}">
      <dgm:prSet/>
      <dgm:spPr/>
      <dgm:t>
        <a:bodyPr/>
        <a:lstStyle/>
        <a:p>
          <a:pPr algn="ctr"/>
          <a:endParaRPr lang="en-US"/>
        </a:p>
      </dgm:t>
    </dgm:pt>
    <dgm:pt modelId="{030CA3C5-0E00-46BA-8A57-6E469CE0015D}" type="sibTrans" cxnId="{E170A8D8-D8DB-4552-9DFF-64BDD5326669}">
      <dgm:prSet/>
      <dgm:spPr/>
      <dgm:t>
        <a:bodyPr/>
        <a:lstStyle/>
        <a:p>
          <a:pPr algn="ctr"/>
          <a:endParaRPr lang="en-US"/>
        </a:p>
      </dgm:t>
    </dgm:pt>
    <dgm:pt modelId="{CF4225F4-E8FF-42FD-AA5F-30026C059A6E}">
      <dgm:prSet phldrT="[Text]"/>
      <dgm:spPr/>
      <dgm:t>
        <a:bodyPr/>
        <a:lstStyle/>
        <a:p>
          <a:pPr algn="ctr"/>
          <a:r>
            <a:rPr lang="en-US"/>
            <a:t>Respect</a:t>
          </a:r>
        </a:p>
      </dgm:t>
    </dgm:pt>
    <dgm:pt modelId="{B0B6F067-6D4B-4CC1-BABF-B24721CAE0EF}" type="parTrans" cxnId="{985CF0F6-F4B4-43A9-998F-DD2B0CBA68F5}">
      <dgm:prSet/>
      <dgm:spPr/>
      <dgm:t>
        <a:bodyPr/>
        <a:lstStyle/>
        <a:p>
          <a:pPr algn="ctr"/>
          <a:endParaRPr lang="en-US"/>
        </a:p>
      </dgm:t>
    </dgm:pt>
    <dgm:pt modelId="{F8014E7E-3EAC-4750-9E22-F24366028355}" type="sibTrans" cxnId="{985CF0F6-F4B4-43A9-998F-DD2B0CBA68F5}">
      <dgm:prSet/>
      <dgm:spPr/>
      <dgm:t>
        <a:bodyPr/>
        <a:lstStyle/>
        <a:p>
          <a:pPr algn="ctr"/>
          <a:endParaRPr lang="en-US"/>
        </a:p>
      </dgm:t>
    </dgm:pt>
    <dgm:pt modelId="{05BFC167-2D0B-4E19-A8C2-CD64776F7F1B}">
      <dgm:prSet/>
      <dgm:spPr/>
      <dgm:t>
        <a:bodyPr/>
        <a:lstStyle/>
        <a:p>
          <a:pPr algn="ctr"/>
          <a:r>
            <a:rPr lang="en-US"/>
            <a:t>Connection</a:t>
          </a:r>
        </a:p>
      </dgm:t>
    </dgm:pt>
    <dgm:pt modelId="{2B40F785-E326-4F49-9ED7-1AA847B0B302}" type="parTrans" cxnId="{4F48D9E3-4CB6-42DA-A51B-9E1EB893864C}">
      <dgm:prSet/>
      <dgm:spPr/>
      <dgm:t>
        <a:bodyPr/>
        <a:lstStyle/>
        <a:p>
          <a:pPr algn="ctr"/>
          <a:endParaRPr lang="en-US"/>
        </a:p>
      </dgm:t>
    </dgm:pt>
    <dgm:pt modelId="{FE2A31D2-2582-4A96-8C15-3D74B106E166}" type="sibTrans" cxnId="{4F48D9E3-4CB6-42DA-A51B-9E1EB893864C}">
      <dgm:prSet/>
      <dgm:spPr/>
      <dgm:t>
        <a:bodyPr/>
        <a:lstStyle/>
        <a:p>
          <a:pPr algn="ctr"/>
          <a:endParaRPr lang="en-US"/>
        </a:p>
      </dgm:t>
    </dgm:pt>
    <dgm:pt modelId="{98F26007-9976-4C13-B113-A9667A6184A8}">
      <dgm:prSet/>
      <dgm:spPr/>
      <dgm:t>
        <a:bodyPr/>
        <a:lstStyle/>
        <a:p>
          <a:pPr algn="ctr"/>
          <a:r>
            <a:rPr lang="en-US"/>
            <a:t>Make an Impact</a:t>
          </a:r>
        </a:p>
      </dgm:t>
    </dgm:pt>
    <dgm:pt modelId="{07B778CD-0580-4D20-81B0-71978EAA7E58}" type="parTrans" cxnId="{E3596777-9319-40A4-B142-6DE264445847}">
      <dgm:prSet/>
      <dgm:spPr/>
      <dgm:t>
        <a:bodyPr/>
        <a:lstStyle/>
        <a:p>
          <a:pPr algn="ctr"/>
          <a:endParaRPr lang="en-US"/>
        </a:p>
      </dgm:t>
    </dgm:pt>
    <dgm:pt modelId="{96AFD6AB-51ED-4C19-885B-12911A07C35F}" type="sibTrans" cxnId="{E3596777-9319-40A4-B142-6DE264445847}">
      <dgm:prSet/>
      <dgm:spPr/>
      <dgm:t>
        <a:bodyPr/>
        <a:lstStyle/>
        <a:p>
          <a:pPr algn="ctr"/>
          <a:endParaRPr lang="en-US"/>
        </a:p>
      </dgm:t>
    </dgm:pt>
    <dgm:pt modelId="{AA69ECD0-8E7A-4F8C-B86F-FB4D488683EC}">
      <dgm:prSet/>
      <dgm:spPr/>
      <dgm:t>
        <a:bodyPr/>
        <a:lstStyle/>
        <a:p>
          <a:pPr algn="ctr"/>
          <a:r>
            <a:rPr lang="en-US"/>
            <a:t>Excellence</a:t>
          </a:r>
        </a:p>
      </dgm:t>
    </dgm:pt>
    <dgm:pt modelId="{FD371012-72D9-4B11-B151-90C382FB4553}" type="parTrans" cxnId="{02C1D80E-949F-4B5F-AE0A-BDDF0250582D}">
      <dgm:prSet/>
      <dgm:spPr/>
      <dgm:t>
        <a:bodyPr/>
        <a:lstStyle/>
        <a:p>
          <a:pPr algn="ctr"/>
          <a:endParaRPr lang="en-US"/>
        </a:p>
      </dgm:t>
    </dgm:pt>
    <dgm:pt modelId="{C167995E-B7AF-4135-BFB0-1A79D4ED9269}" type="sibTrans" cxnId="{02C1D80E-949F-4B5F-AE0A-BDDF0250582D}">
      <dgm:prSet/>
      <dgm:spPr/>
      <dgm:t>
        <a:bodyPr/>
        <a:lstStyle/>
        <a:p>
          <a:pPr algn="ctr"/>
          <a:endParaRPr lang="en-US"/>
        </a:p>
      </dgm:t>
    </dgm:pt>
    <dgm:pt modelId="{010BD52B-A7D2-462D-B3C3-66323875CCEE}">
      <dgm:prSet/>
      <dgm:spPr/>
      <dgm:t>
        <a:bodyPr/>
        <a:lstStyle/>
        <a:p>
          <a:pPr algn="ctr"/>
          <a:r>
            <a:rPr lang="en-US"/>
            <a:t>Integrity</a:t>
          </a:r>
        </a:p>
      </dgm:t>
    </dgm:pt>
    <dgm:pt modelId="{6E1A787C-B553-476C-B86B-0F3108293C0E}" type="parTrans" cxnId="{87598B5B-8A6E-40D5-A6FB-9A469A3AF393}">
      <dgm:prSet/>
      <dgm:spPr/>
      <dgm:t>
        <a:bodyPr/>
        <a:lstStyle/>
        <a:p>
          <a:pPr algn="ctr"/>
          <a:endParaRPr lang="en-US"/>
        </a:p>
      </dgm:t>
    </dgm:pt>
    <dgm:pt modelId="{E0C4467C-305B-4F3C-86B7-AFFCA5F60654}" type="sibTrans" cxnId="{87598B5B-8A6E-40D5-A6FB-9A469A3AF393}">
      <dgm:prSet/>
      <dgm:spPr/>
      <dgm:t>
        <a:bodyPr/>
        <a:lstStyle/>
        <a:p>
          <a:pPr algn="ctr"/>
          <a:endParaRPr lang="en-US"/>
        </a:p>
      </dgm:t>
    </dgm:pt>
    <dgm:pt modelId="{15D7F30E-BD3E-42A3-AD4A-B4CCBAEF2EFE}">
      <dgm:prSet/>
      <dgm:spPr/>
      <dgm:t>
        <a:bodyPr/>
        <a:lstStyle/>
        <a:p>
          <a:pPr algn="ctr"/>
          <a:r>
            <a:rPr lang="en-US"/>
            <a:t>Kindness</a:t>
          </a:r>
        </a:p>
      </dgm:t>
    </dgm:pt>
    <dgm:pt modelId="{D6B31B58-39A8-408C-8F65-598DB6F2C854}" type="parTrans" cxnId="{57A9F75C-F8AB-4C18-8C19-7257BD530C6F}">
      <dgm:prSet/>
      <dgm:spPr/>
      <dgm:t>
        <a:bodyPr/>
        <a:lstStyle/>
        <a:p>
          <a:pPr algn="ctr"/>
          <a:endParaRPr lang="en-US"/>
        </a:p>
      </dgm:t>
    </dgm:pt>
    <dgm:pt modelId="{8A4B0BA3-2BF9-4431-9D4D-D783C7FAB3D2}" type="sibTrans" cxnId="{57A9F75C-F8AB-4C18-8C19-7257BD530C6F}">
      <dgm:prSet/>
      <dgm:spPr/>
      <dgm:t>
        <a:bodyPr/>
        <a:lstStyle/>
        <a:p>
          <a:pPr algn="ctr"/>
          <a:endParaRPr lang="en-US"/>
        </a:p>
      </dgm:t>
    </dgm:pt>
    <dgm:pt modelId="{3B36E89C-0576-4FBF-9204-869798CB4A25}">
      <dgm:prSet/>
      <dgm:spPr/>
      <dgm:t>
        <a:bodyPr/>
        <a:lstStyle/>
        <a:p>
          <a:r>
            <a:rPr lang="en-US"/>
            <a:t>Reliability</a:t>
          </a:r>
        </a:p>
      </dgm:t>
    </dgm:pt>
    <dgm:pt modelId="{7147F899-5A2E-4DD3-9032-E47EEF255F2D}" type="parTrans" cxnId="{4B2FC8A9-3AC5-4A05-BAF7-6AFB37793706}">
      <dgm:prSet/>
      <dgm:spPr/>
      <dgm:t>
        <a:bodyPr/>
        <a:lstStyle/>
        <a:p>
          <a:endParaRPr lang="en-US"/>
        </a:p>
      </dgm:t>
    </dgm:pt>
    <dgm:pt modelId="{DE0F8CC8-0B64-4348-97EE-6874C3887104}" type="sibTrans" cxnId="{4B2FC8A9-3AC5-4A05-BAF7-6AFB37793706}">
      <dgm:prSet/>
      <dgm:spPr/>
      <dgm:t>
        <a:bodyPr/>
        <a:lstStyle/>
        <a:p>
          <a:endParaRPr lang="en-US"/>
        </a:p>
      </dgm:t>
    </dgm:pt>
    <dgm:pt modelId="{F79438EB-1551-4BC5-B830-08BE0CB0B245}" type="pres">
      <dgm:prSet presAssocID="{C62757B8-90B7-48B7-A5C6-1310FE88E5A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D8EF628-9CE2-45A2-96C0-D2A868DA2E1A}" type="pres">
      <dgm:prSet presAssocID="{79598C9C-B6AC-421B-9ADA-51AD9CBF0494}" presName="root1" presStyleCnt="0"/>
      <dgm:spPr/>
    </dgm:pt>
    <dgm:pt modelId="{AA5335CE-F176-4A3B-B36E-8FC547EC12E1}" type="pres">
      <dgm:prSet presAssocID="{79598C9C-B6AC-421B-9ADA-51AD9CBF0494}" presName="LevelOneTextNode" presStyleLbl="node0" presStyleIdx="0" presStyleCnt="1">
        <dgm:presLayoutVars>
          <dgm:chPref val="3"/>
        </dgm:presLayoutVars>
      </dgm:prSet>
      <dgm:spPr/>
    </dgm:pt>
    <dgm:pt modelId="{5324137B-2442-4EE2-8C2D-222959C72D43}" type="pres">
      <dgm:prSet presAssocID="{79598C9C-B6AC-421B-9ADA-51AD9CBF0494}" presName="level2hierChild" presStyleCnt="0"/>
      <dgm:spPr/>
    </dgm:pt>
    <dgm:pt modelId="{53761FF6-FFF5-48D2-9FA7-6535F1B1D483}" type="pres">
      <dgm:prSet presAssocID="{127F8737-3AF3-4715-9098-09C7C9633C1F}" presName="conn2-1" presStyleLbl="parChTrans1D2" presStyleIdx="0" presStyleCnt="3"/>
      <dgm:spPr/>
    </dgm:pt>
    <dgm:pt modelId="{51AA0565-6434-4627-8017-9B4819900D69}" type="pres">
      <dgm:prSet presAssocID="{127F8737-3AF3-4715-9098-09C7C9633C1F}" presName="connTx" presStyleLbl="parChTrans1D2" presStyleIdx="0" presStyleCnt="3"/>
      <dgm:spPr/>
    </dgm:pt>
    <dgm:pt modelId="{71223D9A-6F4E-48F3-9566-3919FEB86EEE}" type="pres">
      <dgm:prSet presAssocID="{D48695A9-2BEA-4255-9E26-F7A934CBEEAE}" presName="root2" presStyleCnt="0"/>
      <dgm:spPr/>
    </dgm:pt>
    <dgm:pt modelId="{CFF0A98C-FA6C-4655-9A8D-F261C0D026D7}" type="pres">
      <dgm:prSet presAssocID="{D48695A9-2BEA-4255-9E26-F7A934CBEEAE}" presName="LevelTwoTextNode" presStyleLbl="node2" presStyleIdx="0" presStyleCnt="3">
        <dgm:presLayoutVars>
          <dgm:chPref val="3"/>
        </dgm:presLayoutVars>
      </dgm:prSet>
      <dgm:spPr/>
    </dgm:pt>
    <dgm:pt modelId="{09E2E7AE-FEF7-4793-BDF6-9A78BF2EC9D1}" type="pres">
      <dgm:prSet presAssocID="{D48695A9-2BEA-4255-9E26-F7A934CBEEAE}" presName="level3hierChild" presStyleCnt="0"/>
      <dgm:spPr/>
    </dgm:pt>
    <dgm:pt modelId="{6FFCB708-E01A-46C3-BE9F-AC0B83C4250D}" type="pres">
      <dgm:prSet presAssocID="{2B40F785-E326-4F49-9ED7-1AA847B0B302}" presName="conn2-1" presStyleLbl="parChTrans1D3" presStyleIdx="0" presStyleCnt="3"/>
      <dgm:spPr/>
    </dgm:pt>
    <dgm:pt modelId="{0A76DAB1-DC27-4F90-89FB-58A0EAB44E32}" type="pres">
      <dgm:prSet presAssocID="{2B40F785-E326-4F49-9ED7-1AA847B0B302}" presName="connTx" presStyleLbl="parChTrans1D3" presStyleIdx="0" presStyleCnt="3"/>
      <dgm:spPr/>
    </dgm:pt>
    <dgm:pt modelId="{7C1B2AF4-4B84-4217-8958-2D87D5DEC12F}" type="pres">
      <dgm:prSet presAssocID="{05BFC167-2D0B-4E19-A8C2-CD64776F7F1B}" presName="root2" presStyleCnt="0"/>
      <dgm:spPr/>
    </dgm:pt>
    <dgm:pt modelId="{78946EE6-514A-4433-948B-AA50F7A8B1F3}" type="pres">
      <dgm:prSet presAssocID="{05BFC167-2D0B-4E19-A8C2-CD64776F7F1B}" presName="LevelTwoTextNode" presStyleLbl="node3" presStyleIdx="0" presStyleCnt="3">
        <dgm:presLayoutVars>
          <dgm:chPref val="3"/>
        </dgm:presLayoutVars>
      </dgm:prSet>
      <dgm:spPr/>
    </dgm:pt>
    <dgm:pt modelId="{15FC148C-BA38-419A-8E91-00BCA279B0E7}" type="pres">
      <dgm:prSet presAssocID="{05BFC167-2D0B-4E19-A8C2-CD64776F7F1B}" presName="level3hierChild" presStyleCnt="0"/>
      <dgm:spPr/>
    </dgm:pt>
    <dgm:pt modelId="{3DD8F72C-4462-4826-A3CA-A5FEC75FCA26}" type="pres">
      <dgm:prSet presAssocID="{D6B31B58-39A8-408C-8F65-598DB6F2C854}" presName="conn2-1" presStyleLbl="parChTrans1D4" presStyleIdx="0" presStyleCnt="3"/>
      <dgm:spPr/>
    </dgm:pt>
    <dgm:pt modelId="{C8D525AE-57FB-4AC7-8DCB-3BF7EBCA4660}" type="pres">
      <dgm:prSet presAssocID="{D6B31B58-39A8-408C-8F65-598DB6F2C854}" presName="connTx" presStyleLbl="parChTrans1D4" presStyleIdx="0" presStyleCnt="3"/>
      <dgm:spPr/>
    </dgm:pt>
    <dgm:pt modelId="{3F446A39-BC6D-4DE9-B911-5CBC9F43FF82}" type="pres">
      <dgm:prSet presAssocID="{15D7F30E-BD3E-42A3-AD4A-B4CCBAEF2EFE}" presName="root2" presStyleCnt="0"/>
      <dgm:spPr/>
    </dgm:pt>
    <dgm:pt modelId="{297AF2DA-2C34-4903-8A6B-702D8E0514BE}" type="pres">
      <dgm:prSet presAssocID="{15D7F30E-BD3E-42A3-AD4A-B4CCBAEF2EFE}" presName="LevelTwoTextNode" presStyleLbl="node4" presStyleIdx="0" presStyleCnt="3">
        <dgm:presLayoutVars>
          <dgm:chPref val="3"/>
        </dgm:presLayoutVars>
      </dgm:prSet>
      <dgm:spPr/>
    </dgm:pt>
    <dgm:pt modelId="{0F01F5AC-F4EB-4B3F-A147-EDA576994C92}" type="pres">
      <dgm:prSet presAssocID="{15D7F30E-BD3E-42A3-AD4A-B4CCBAEF2EFE}" presName="level3hierChild" presStyleCnt="0"/>
      <dgm:spPr/>
    </dgm:pt>
    <dgm:pt modelId="{E1E6DBD3-FFBE-4364-B315-D4D5575C433C}" type="pres">
      <dgm:prSet presAssocID="{FB1278AF-7D95-4FF1-9C0A-2C8D53E2B924}" presName="conn2-1" presStyleLbl="parChTrans1D2" presStyleIdx="1" presStyleCnt="3"/>
      <dgm:spPr/>
    </dgm:pt>
    <dgm:pt modelId="{371E82EA-3E9C-49C1-A700-5AC65EF1F1AD}" type="pres">
      <dgm:prSet presAssocID="{FB1278AF-7D95-4FF1-9C0A-2C8D53E2B924}" presName="connTx" presStyleLbl="parChTrans1D2" presStyleIdx="1" presStyleCnt="3"/>
      <dgm:spPr/>
    </dgm:pt>
    <dgm:pt modelId="{0C85E0C2-C17A-4898-8836-877E449F1EF0}" type="pres">
      <dgm:prSet presAssocID="{60928D55-3897-45FF-B05E-84203EE7EF49}" presName="root2" presStyleCnt="0"/>
      <dgm:spPr/>
    </dgm:pt>
    <dgm:pt modelId="{8894B7FF-2CC2-444A-8819-53E165A061AA}" type="pres">
      <dgm:prSet presAssocID="{60928D55-3897-45FF-B05E-84203EE7EF49}" presName="LevelTwoTextNode" presStyleLbl="node2" presStyleIdx="1" presStyleCnt="3">
        <dgm:presLayoutVars>
          <dgm:chPref val="3"/>
        </dgm:presLayoutVars>
      </dgm:prSet>
      <dgm:spPr/>
    </dgm:pt>
    <dgm:pt modelId="{B1E26567-97DE-41C4-A376-BC6CCA4EC9D4}" type="pres">
      <dgm:prSet presAssocID="{60928D55-3897-45FF-B05E-84203EE7EF49}" presName="level3hierChild" presStyleCnt="0"/>
      <dgm:spPr/>
    </dgm:pt>
    <dgm:pt modelId="{F2A71AEB-796B-42F0-8D44-D2EF43BC5FB4}" type="pres">
      <dgm:prSet presAssocID="{07B778CD-0580-4D20-81B0-71978EAA7E58}" presName="conn2-1" presStyleLbl="parChTrans1D3" presStyleIdx="1" presStyleCnt="3"/>
      <dgm:spPr/>
    </dgm:pt>
    <dgm:pt modelId="{D88D3325-56C8-4451-A7FA-3EDB300A9FBF}" type="pres">
      <dgm:prSet presAssocID="{07B778CD-0580-4D20-81B0-71978EAA7E58}" presName="connTx" presStyleLbl="parChTrans1D3" presStyleIdx="1" presStyleCnt="3"/>
      <dgm:spPr/>
    </dgm:pt>
    <dgm:pt modelId="{26F90479-2BB9-46F6-ADB4-512CF9A2B65B}" type="pres">
      <dgm:prSet presAssocID="{98F26007-9976-4C13-B113-A9667A6184A8}" presName="root2" presStyleCnt="0"/>
      <dgm:spPr/>
    </dgm:pt>
    <dgm:pt modelId="{9A7F6F30-1FC8-4AE1-A2AE-BAF4B3CB4603}" type="pres">
      <dgm:prSet presAssocID="{98F26007-9976-4C13-B113-A9667A6184A8}" presName="LevelTwoTextNode" presStyleLbl="node3" presStyleIdx="1" presStyleCnt="3">
        <dgm:presLayoutVars>
          <dgm:chPref val="3"/>
        </dgm:presLayoutVars>
      </dgm:prSet>
      <dgm:spPr/>
    </dgm:pt>
    <dgm:pt modelId="{58CFA8A3-1262-44A0-A40C-2E3006A36C8D}" type="pres">
      <dgm:prSet presAssocID="{98F26007-9976-4C13-B113-A9667A6184A8}" presName="level3hierChild" presStyleCnt="0"/>
      <dgm:spPr/>
    </dgm:pt>
    <dgm:pt modelId="{7DF7998E-1764-4118-B384-7233035406AE}" type="pres">
      <dgm:prSet presAssocID="{FD371012-72D9-4B11-B151-90C382FB4553}" presName="conn2-1" presStyleLbl="parChTrans1D4" presStyleIdx="1" presStyleCnt="3"/>
      <dgm:spPr/>
    </dgm:pt>
    <dgm:pt modelId="{503CFC34-1026-4145-87E3-4C9A7486488E}" type="pres">
      <dgm:prSet presAssocID="{FD371012-72D9-4B11-B151-90C382FB4553}" presName="connTx" presStyleLbl="parChTrans1D4" presStyleIdx="1" presStyleCnt="3"/>
      <dgm:spPr/>
    </dgm:pt>
    <dgm:pt modelId="{5CD9AB36-628A-4D01-BD55-0AC8EB95628A}" type="pres">
      <dgm:prSet presAssocID="{AA69ECD0-8E7A-4F8C-B86F-FB4D488683EC}" presName="root2" presStyleCnt="0"/>
      <dgm:spPr/>
    </dgm:pt>
    <dgm:pt modelId="{5F8EDAB8-4D0A-4B35-9A52-D11FC8354DC8}" type="pres">
      <dgm:prSet presAssocID="{AA69ECD0-8E7A-4F8C-B86F-FB4D488683EC}" presName="LevelTwoTextNode" presStyleLbl="node4" presStyleIdx="1" presStyleCnt="3">
        <dgm:presLayoutVars>
          <dgm:chPref val="3"/>
        </dgm:presLayoutVars>
      </dgm:prSet>
      <dgm:spPr/>
    </dgm:pt>
    <dgm:pt modelId="{BA1D6883-C66C-4868-B0CF-D16CC36F6FF1}" type="pres">
      <dgm:prSet presAssocID="{AA69ECD0-8E7A-4F8C-B86F-FB4D488683EC}" presName="level3hierChild" presStyleCnt="0"/>
      <dgm:spPr/>
    </dgm:pt>
    <dgm:pt modelId="{D6D3A0AA-F77E-4AC6-A6D9-22992C4C4822}" type="pres">
      <dgm:prSet presAssocID="{B0B6F067-6D4B-4CC1-BABF-B24721CAE0EF}" presName="conn2-1" presStyleLbl="parChTrans1D2" presStyleIdx="2" presStyleCnt="3"/>
      <dgm:spPr/>
    </dgm:pt>
    <dgm:pt modelId="{1E2ECF90-B75B-407F-B643-964EB52DF60F}" type="pres">
      <dgm:prSet presAssocID="{B0B6F067-6D4B-4CC1-BABF-B24721CAE0EF}" presName="connTx" presStyleLbl="parChTrans1D2" presStyleIdx="2" presStyleCnt="3"/>
      <dgm:spPr/>
    </dgm:pt>
    <dgm:pt modelId="{090A30D7-8713-4A95-9238-D9FADE01A00E}" type="pres">
      <dgm:prSet presAssocID="{CF4225F4-E8FF-42FD-AA5F-30026C059A6E}" presName="root2" presStyleCnt="0"/>
      <dgm:spPr/>
    </dgm:pt>
    <dgm:pt modelId="{7D2A7BFC-1CCE-46A7-AA3F-6CDB88F15ED0}" type="pres">
      <dgm:prSet presAssocID="{CF4225F4-E8FF-42FD-AA5F-30026C059A6E}" presName="LevelTwoTextNode" presStyleLbl="node2" presStyleIdx="2" presStyleCnt="3">
        <dgm:presLayoutVars>
          <dgm:chPref val="3"/>
        </dgm:presLayoutVars>
      </dgm:prSet>
      <dgm:spPr/>
    </dgm:pt>
    <dgm:pt modelId="{D7CA26A5-7151-46B5-B16F-DA65394898AC}" type="pres">
      <dgm:prSet presAssocID="{CF4225F4-E8FF-42FD-AA5F-30026C059A6E}" presName="level3hierChild" presStyleCnt="0"/>
      <dgm:spPr/>
    </dgm:pt>
    <dgm:pt modelId="{F07D02C2-AC5E-4932-928F-F6F45234C4BE}" type="pres">
      <dgm:prSet presAssocID="{6E1A787C-B553-476C-B86B-0F3108293C0E}" presName="conn2-1" presStyleLbl="parChTrans1D3" presStyleIdx="2" presStyleCnt="3"/>
      <dgm:spPr/>
    </dgm:pt>
    <dgm:pt modelId="{E1C844AB-CF21-4B2E-9247-C40042E705EA}" type="pres">
      <dgm:prSet presAssocID="{6E1A787C-B553-476C-B86B-0F3108293C0E}" presName="connTx" presStyleLbl="parChTrans1D3" presStyleIdx="2" presStyleCnt="3"/>
      <dgm:spPr/>
    </dgm:pt>
    <dgm:pt modelId="{3AB9C7FF-4269-4F13-BFFB-6317980DB8A3}" type="pres">
      <dgm:prSet presAssocID="{010BD52B-A7D2-462D-B3C3-66323875CCEE}" presName="root2" presStyleCnt="0"/>
      <dgm:spPr/>
    </dgm:pt>
    <dgm:pt modelId="{34AB5309-4A68-4D6E-A010-970887E5E467}" type="pres">
      <dgm:prSet presAssocID="{010BD52B-A7D2-462D-B3C3-66323875CCEE}" presName="LevelTwoTextNode" presStyleLbl="node3" presStyleIdx="2" presStyleCnt="3">
        <dgm:presLayoutVars>
          <dgm:chPref val="3"/>
        </dgm:presLayoutVars>
      </dgm:prSet>
      <dgm:spPr/>
    </dgm:pt>
    <dgm:pt modelId="{B8C27FC7-B180-4E5E-ACF6-6B16F46407D0}" type="pres">
      <dgm:prSet presAssocID="{010BD52B-A7D2-462D-B3C3-66323875CCEE}" presName="level3hierChild" presStyleCnt="0"/>
      <dgm:spPr/>
    </dgm:pt>
    <dgm:pt modelId="{167EA1D5-893A-48E1-8A99-71B9E66079F2}" type="pres">
      <dgm:prSet presAssocID="{7147F899-5A2E-4DD3-9032-E47EEF255F2D}" presName="conn2-1" presStyleLbl="parChTrans1D4" presStyleIdx="2" presStyleCnt="3"/>
      <dgm:spPr/>
    </dgm:pt>
    <dgm:pt modelId="{D700CA11-7817-402C-851E-D88D4CC01851}" type="pres">
      <dgm:prSet presAssocID="{7147F899-5A2E-4DD3-9032-E47EEF255F2D}" presName="connTx" presStyleLbl="parChTrans1D4" presStyleIdx="2" presStyleCnt="3"/>
      <dgm:spPr/>
    </dgm:pt>
    <dgm:pt modelId="{3177F561-E060-4F63-A146-27510351FD41}" type="pres">
      <dgm:prSet presAssocID="{3B36E89C-0576-4FBF-9204-869798CB4A25}" presName="root2" presStyleCnt="0"/>
      <dgm:spPr/>
    </dgm:pt>
    <dgm:pt modelId="{96433F9C-9E7A-486F-8F78-622803EA6FE6}" type="pres">
      <dgm:prSet presAssocID="{3B36E89C-0576-4FBF-9204-869798CB4A25}" presName="LevelTwoTextNode" presStyleLbl="node4" presStyleIdx="2" presStyleCnt="3">
        <dgm:presLayoutVars>
          <dgm:chPref val="3"/>
        </dgm:presLayoutVars>
      </dgm:prSet>
      <dgm:spPr/>
    </dgm:pt>
    <dgm:pt modelId="{DE77663D-955C-4EBA-A3E5-DF9C08373276}" type="pres">
      <dgm:prSet presAssocID="{3B36E89C-0576-4FBF-9204-869798CB4A25}" presName="level3hierChild" presStyleCnt="0"/>
      <dgm:spPr/>
    </dgm:pt>
  </dgm:ptLst>
  <dgm:cxnLst>
    <dgm:cxn modelId="{0D52D101-7641-4C56-830B-EBD8BBAD7D5B}" type="presOf" srcId="{15D7F30E-BD3E-42A3-AD4A-B4CCBAEF2EFE}" destId="{297AF2DA-2C34-4903-8A6B-702D8E0514BE}" srcOrd="0" destOrd="0" presId="urn:microsoft.com/office/officeart/2005/8/layout/hierarchy2"/>
    <dgm:cxn modelId="{FB0CE609-291F-4126-818F-CCA1FEC6F849}" type="presOf" srcId="{FD371012-72D9-4B11-B151-90C382FB4553}" destId="{503CFC34-1026-4145-87E3-4C9A7486488E}" srcOrd="1" destOrd="0" presId="urn:microsoft.com/office/officeart/2005/8/layout/hierarchy2"/>
    <dgm:cxn modelId="{F905290B-C020-42A3-BD27-3449A5763CB1}" type="presOf" srcId="{D48695A9-2BEA-4255-9E26-F7A934CBEEAE}" destId="{CFF0A98C-FA6C-4655-9A8D-F261C0D026D7}" srcOrd="0" destOrd="0" presId="urn:microsoft.com/office/officeart/2005/8/layout/hierarchy2"/>
    <dgm:cxn modelId="{02C1D80E-949F-4B5F-AE0A-BDDF0250582D}" srcId="{98F26007-9976-4C13-B113-A9667A6184A8}" destId="{AA69ECD0-8E7A-4F8C-B86F-FB4D488683EC}" srcOrd="0" destOrd="0" parTransId="{FD371012-72D9-4B11-B151-90C382FB4553}" sibTransId="{C167995E-B7AF-4135-BFB0-1A79D4ED9269}"/>
    <dgm:cxn modelId="{5CD77C15-F391-4D51-B1D1-D931E18370E3}" type="presOf" srcId="{98F26007-9976-4C13-B113-A9667A6184A8}" destId="{9A7F6F30-1FC8-4AE1-A2AE-BAF4B3CB4603}" srcOrd="0" destOrd="0" presId="urn:microsoft.com/office/officeart/2005/8/layout/hierarchy2"/>
    <dgm:cxn modelId="{B5FE642E-FF70-494A-82D7-0D2A0826FF4B}" type="presOf" srcId="{07B778CD-0580-4D20-81B0-71978EAA7E58}" destId="{F2A71AEB-796B-42F0-8D44-D2EF43BC5FB4}" srcOrd="0" destOrd="0" presId="urn:microsoft.com/office/officeart/2005/8/layout/hierarchy2"/>
    <dgm:cxn modelId="{87598B5B-8A6E-40D5-A6FB-9A469A3AF393}" srcId="{CF4225F4-E8FF-42FD-AA5F-30026C059A6E}" destId="{010BD52B-A7D2-462D-B3C3-66323875CCEE}" srcOrd="0" destOrd="0" parTransId="{6E1A787C-B553-476C-B86B-0F3108293C0E}" sibTransId="{E0C4467C-305B-4F3C-86B7-AFFCA5F60654}"/>
    <dgm:cxn modelId="{57A9F75C-F8AB-4C18-8C19-7257BD530C6F}" srcId="{05BFC167-2D0B-4E19-A8C2-CD64776F7F1B}" destId="{15D7F30E-BD3E-42A3-AD4A-B4CCBAEF2EFE}" srcOrd="0" destOrd="0" parTransId="{D6B31B58-39A8-408C-8F65-598DB6F2C854}" sibTransId="{8A4B0BA3-2BF9-4431-9D4D-D783C7FAB3D2}"/>
    <dgm:cxn modelId="{8A6F516A-6DA4-4721-BE59-34569D92C043}" type="presOf" srcId="{010BD52B-A7D2-462D-B3C3-66323875CCEE}" destId="{34AB5309-4A68-4D6E-A010-970887E5E467}" srcOrd="0" destOrd="0" presId="urn:microsoft.com/office/officeart/2005/8/layout/hierarchy2"/>
    <dgm:cxn modelId="{3DD4664B-0F1A-43B1-9DEC-675D1F51DE29}" type="presOf" srcId="{AA69ECD0-8E7A-4F8C-B86F-FB4D488683EC}" destId="{5F8EDAB8-4D0A-4B35-9A52-D11FC8354DC8}" srcOrd="0" destOrd="0" presId="urn:microsoft.com/office/officeart/2005/8/layout/hierarchy2"/>
    <dgm:cxn modelId="{D514B471-9BBF-4D62-AD53-CD80457F2687}" srcId="{C62757B8-90B7-48B7-A5C6-1310FE88E5A2}" destId="{79598C9C-B6AC-421B-9ADA-51AD9CBF0494}" srcOrd="0" destOrd="0" parTransId="{983F915A-7731-474F-A237-2ACE81AC8F23}" sibTransId="{32BE1195-3EF5-49D8-8C8C-8A7668BDF6BC}"/>
    <dgm:cxn modelId="{C5F67F72-2ACE-4796-890C-397885A497BB}" type="presOf" srcId="{05BFC167-2D0B-4E19-A8C2-CD64776F7F1B}" destId="{78946EE6-514A-4433-948B-AA50F7A8B1F3}" srcOrd="0" destOrd="0" presId="urn:microsoft.com/office/officeart/2005/8/layout/hierarchy2"/>
    <dgm:cxn modelId="{3688E372-ACDE-4BBB-9729-4AE28CB7289D}" type="presOf" srcId="{D6B31B58-39A8-408C-8F65-598DB6F2C854}" destId="{3DD8F72C-4462-4826-A3CA-A5FEC75FCA26}" srcOrd="0" destOrd="0" presId="urn:microsoft.com/office/officeart/2005/8/layout/hierarchy2"/>
    <dgm:cxn modelId="{2130C473-98F3-4F57-AB41-CD0741E73950}" type="presOf" srcId="{B0B6F067-6D4B-4CC1-BABF-B24721CAE0EF}" destId="{D6D3A0AA-F77E-4AC6-A6D9-22992C4C4822}" srcOrd="0" destOrd="0" presId="urn:microsoft.com/office/officeart/2005/8/layout/hierarchy2"/>
    <dgm:cxn modelId="{AFC23D55-84A6-44D7-AA4C-D1AF5E898599}" type="presOf" srcId="{6E1A787C-B553-476C-B86B-0F3108293C0E}" destId="{F07D02C2-AC5E-4932-928F-F6F45234C4BE}" srcOrd="0" destOrd="0" presId="urn:microsoft.com/office/officeart/2005/8/layout/hierarchy2"/>
    <dgm:cxn modelId="{3981D775-E8D3-4B7B-9F89-7247D5404DDC}" type="presOf" srcId="{127F8737-3AF3-4715-9098-09C7C9633C1F}" destId="{51AA0565-6434-4627-8017-9B4819900D69}" srcOrd="1" destOrd="0" presId="urn:microsoft.com/office/officeart/2005/8/layout/hierarchy2"/>
    <dgm:cxn modelId="{E3596777-9319-40A4-B142-6DE264445847}" srcId="{60928D55-3897-45FF-B05E-84203EE7EF49}" destId="{98F26007-9976-4C13-B113-A9667A6184A8}" srcOrd="0" destOrd="0" parTransId="{07B778CD-0580-4D20-81B0-71978EAA7E58}" sibTransId="{96AFD6AB-51ED-4C19-885B-12911A07C35F}"/>
    <dgm:cxn modelId="{6799E582-F22A-4FB4-8390-44C62A708C23}" type="presOf" srcId="{B0B6F067-6D4B-4CC1-BABF-B24721CAE0EF}" destId="{1E2ECF90-B75B-407F-B643-964EB52DF60F}" srcOrd="1" destOrd="0" presId="urn:microsoft.com/office/officeart/2005/8/layout/hierarchy2"/>
    <dgm:cxn modelId="{F7B6608A-3802-4501-A67C-C5E1F685AABC}" type="presOf" srcId="{2B40F785-E326-4F49-9ED7-1AA847B0B302}" destId="{6FFCB708-E01A-46C3-BE9F-AC0B83C4250D}" srcOrd="0" destOrd="0" presId="urn:microsoft.com/office/officeart/2005/8/layout/hierarchy2"/>
    <dgm:cxn modelId="{2F8D2093-6490-4694-B69C-21F55503FD4E}" type="presOf" srcId="{FB1278AF-7D95-4FF1-9C0A-2C8D53E2B924}" destId="{E1E6DBD3-FFBE-4364-B315-D4D5575C433C}" srcOrd="0" destOrd="0" presId="urn:microsoft.com/office/officeart/2005/8/layout/hierarchy2"/>
    <dgm:cxn modelId="{AC207999-900E-442D-B796-B901FF9AA7C3}" type="presOf" srcId="{79598C9C-B6AC-421B-9ADA-51AD9CBF0494}" destId="{AA5335CE-F176-4A3B-B36E-8FC547EC12E1}" srcOrd="0" destOrd="0" presId="urn:microsoft.com/office/officeart/2005/8/layout/hierarchy2"/>
    <dgm:cxn modelId="{F8FF2A9B-8A0E-440E-87F4-E63BACA7D542}" type="presOf" srcId="{60928D55-3897-45FF-B05E-84203EE7EF49}" destId="{8894B7FF-2CC2-444A-8819-53E165A061AA}" srcOrd="0" destOrd="0" presId="urn:microsoft.com/office/officeart/2005/8/layout/hierarchy2"/>
    <dgm:cxn modelId="{4B2FC8A9-3AC5-4A05-BAF7-6AFB37793706}" srcId="{010BD52B-A7D2-462D-B3C3-66323875CCEE}" destId="{3B36E89C-0576-4FBF-9204-869798CB4A25}" srcOrd="0" destOrd="0" parTransId="{7147F899-5A2E-4DD3-9032-E47EEF255F2D}" sibTransId="{DE0F8CC8-0B64-4348-97EE-6874C3887104}"/>
    <dgm:cxn modelId="{560F18B8-D10E-4964-8807-E438FEF1E33D}" type="presOf" srcId="{07B778CD-0580-4D20-81B0-71978EAA7E58}" destId="{D88D3325-56C8-4451-A7FA-3EDB300A9FBF}" srcOrd="1" destOrd="0" presId="urn:microsoft.com/office/officeart/2005/8/layout/hierarchy2"/>
    <dgm:cxn modelId="{13DC07BC-7A2A-430B-9441-AEF506E7879E}" type="presOf" srcId="{2B40F785-E326-4F49-9ED7-1AA847B0B302}" destId="{0A76DAB1-DC27-4F90-89FB-58A0EAB44E32}" srcOrd="1" destOrd="0" presId="urn:microsoft.com/office/officeart/2005/8/layout/hierarchy2"/>
    <dgm:cxn modelId="{7DAB65C8-3198-4D87-A0E6-89B82DA9F727}" type="presOf" srcId="{FD371012-72D9-4B11-B151-90C382FB4553}" destId="{7DF7998E-1764-4118-B384-7233035406AE}" srcOrd="0" destOrd="0" presId="urn:microsoft.com/office/officeart/2005/8/layout/hierarchy2"/>
    <dgm:cxn modelId="{550B8ED1-6019-483C-929F-30143B3500AD}" type="presOf" srcId="{D6B31B58-39A8-408C-8F65-598DB6F2C854}" destId="{C8D525AE-57FB-4AC7-8DCB-3BF7EBCA4660}" srcOrd="1" destOrd="0" presId="urn:microsoft.com/office/officeart/2005/8/layout/hierarchy2"/>
    <dgm:cxn modelId="{E170A8D8-D8DB-4552-9DFF-64BDD5326669}" srcId="{79598C9C-B6AC-421B-9ADA-51AD9CBF0494}" destId="{60928D55-3897-45FF-B05E-84203EE7EF49}" srcOrd="1" destOrd="0" parTransId="{FB1278AF-7D95-4FF1-9C0A-2C8D53E2B924}" sibTransId="{030CA3C5-0E00-46BA-8A57-6E469CE0015D}"/>
    <dgm:cxn modelId="{43E1ACD9-AFFC-4502-AC90-A585D360477E}" type="presOf" srcId="{6E1A787C-B553-476C-B86B-0F3108293C0E}" destId="{E1C844AB-CF21-4B2E-9247-C40042E705EA}" srcOrd="1" destOrd="0" presId="urn:microsoft.com/office/officeart/2005/8/layout/hierarchy2"/>
    <dgm:cxn modelId="{4F48D9E3-4CB6-42DA-A51B-9E1EB893864C}" srcId="{D48695A9-2BEA-4255-9E26-F7A934CBEEAE}" destId="{05BFC167-2D0B-4E19-A8C2-CD64776F7F1B}" srcOrd="0" destOrd="0" parTransId="{2B40F785-E326-4F49-9ED7-1AA847B0B302}" sibTransId="{FE2A31D2-2582-4A96-8C15-3D74B106E166}"/>
    <dgm:cxn modelId="{2F397EE6-1420-46A6-B3A9-07F74599370F}" type="presOf" srcId="{C62757B8-90B7-48B7-A5C6-1310FE88E5A2}" destId="{F79438EB-1551-4BC5-B830-08BE0CB0B245}" srcOrd="0" destOrd="0" presId="urn:microsoft.com/office/officeart/2005/8/layout/hierarchy2"/>
    <dgm:cxn modelId="{6092E2EB-9695-4E21-A89A-670A2E8D7D8A}" srcId="{79598C9C-B6AC-421B-9ADA-51AD9CBF0494}" destId="{D48695A9-2BEA-4255-9E26-F7A934CBEEAE}" srcOrd="0" destOrd="0" parTransId="{127F8737-3AF3-4715-9098-09C7C9633C1F}" sibTransId="{8BBCEA50-DFDB-44AC-BFEB-2B184A63D8A1}"/>
    <dgm:cxn modelId="{670D95EE-AB51-47F5-AA3F-B4181045702B}" type="presOf" srcId="{7147F899-5A2E-4DD3-9032-E47EEF255F2D}" destId="{D700CA11-7817-402C-851E-D88D4CC01851}" srcOrd="1" destOrd="0" presId="urn:microsoft.com/office/officeart/2005/8/layout/hierarchy2"/>
    <dgm:cxn modelId="{B6ACD0F1-726B-4A3E-8314-940C6B1DD799}" type="presOf" srcId="{127F8737-3AF3-4715-9098-09C7C9633C1F}" destId="{53761FF6-FFF5-48D2-9FA7-6535F1B1D483}" srcOrd="0" destOrd="0" presId="urn:microsoft.com/office/officeart/2005/8/layout/hierarchy2"/>
    <dgm:cxn modelId="{985CF0F6-F4B4-43A9-998F-DD2B0CBA68F5}" srcId="{79598C9C-B6AC-421B-9ADA-51AD9CBF0494}" destId="{CF4225F4-E8FF-42FD-AA5F-30026C059A6E}" srcOrd="2" destOrd="0" parTransId="{B0B6F067-6D4B-4CC1-BABF-B24721CAE0EF}" sibTransId="{F8014E7E-3EAC-4750-9E22-F24366028355}"/>
    <dgm:cxn modelId="{5F2B15F8-C602-41F1-AEEC-9D6DC9E22410}" type="presOf" srcId="{CF4225F4-E8FF-42FD-AA5F-30026C059A6E}" destId="{7D2A7BFC-1CCE-46A7-AA3F-6CDB88F15ED0}" srcOrd="0" destOrd="0" presId="urn:microsoft.com/office/officeart/2005/8/layout/hierarchy2"/>
    <dgm:cxn modelId="{9D4782F8-9AD3-4F21-AC6F-D0DFAD7CD4F6}" type="presOf" srcId="{3B36E89C-0576-4FBF-9204-869798CB4A25}" destId="{96433F9C-9E7A-486F-8F78-622803EA6FE6}" srcOrd="0" destOrd="0" presId="urn:microsoft.com/office/officeart/2005/8/layout/hierarchy2"/>
    <dgm:cxn modelId="{5CF2F4F9-98BF-4031-A8B5-D20662B36ED7}" type="presOf" srcId="{FB1278AF-7D95-4FF1-9C0A-2C8D53E2B924}" destId="{371E82EA-3E9C-49C1-A700-5AC65EF1F1AD}" srcOrd="1" destOrd="0" presId="urn:microsoft.com/office/officeart/2005/8/layout/hierarchy2"/>
    <dgm:cxn modelId="{3BC5BDFE-B845-4142-A5FB-BBE4438B6D4E}" type="presOf" srcId="{7147F899-5A2E-4DD3-9032-E47EEF255F2D}" destId="{167EA1D5-893A-48E1-8A99-71B9E66079F2}" srcOrd="0" destOrd="0" presId="urn:microsoft.com/office/officeart/2005/8/layout/hierarchy2"/>
    <dgm:cxn modelId="{BC417C16-3D7B-4DBD-AD3B-E53B876238CF}" type="presParOf" srcId="{F79438EB-1551-4BC5-B830-08BE0CB0B245}" destId="{2D8EF628-9CE2-45A2-96C0-D2A868DA2E1A}" srcOrd="0" destOrd="0" presId="urn:microsoft.com/office/officeart/2005/8/layout/hierarchy2"/>
    <dgm:cxn modelId="{32C04BCA-7E66-4C55-8E66-BAE271B866D9}" type="presParOf" srcId="{2D8EF628-9CE2-45A2-96C0-D2A868DA2E1A}" destId="{AA5335CE-F176-4A3B-B36E-8FC547EC12E1}" srcOrd="0" destOrd="0" presId="urn:microsoft.com/office/officeart/2005/8/layout/hierarchy2"/>
    <dgm:cxn modelId="{B21C5A4C-96DC-4F31-8800-91D28AA751AC}" type="presParOf" srcId="{2D8EF628-9CE2-45A2-96C0-D2A868DA2E1A}" destId="{5324137B-2442-4EE2-8C2D-222959C72D43}" srcOrd="1" destOrd="0" presId="urn:microsoft.com/office/officeart/2005/8/layout/hierarchy2"/>
    <dgm:cxn modelId="{37C5DB48-4031-444D-A728-80A0E8012D96}" type="presParOf" srcId="{5324137B-2442-4EE2-8C2D-222959C72D43}" destId="{53761FF6-FFF5-48D2-9FA7-6535F1B1D483}" srcOrd="0" destOrd="0" presId="urn:microsoft.com/office/officeart/2005/8/layout/hierarchy2"/>
    <dgm:cxn modelId="{C146248D-1340-42A4-A562-E442B8C47F1F}" type="presParOf" srcId="{53761FF6-FFF5-48D2-9FA7-6535F1B1D483}" destId="{51AA0565-6434-4627-8017-9B4819900D69}" srcOrd="0" destOrd="0" presId="urn:microsoft.com/office/officeart/2005/8/layout/hierarchy2"/>
    <dgm:cxn modelId="{D7403732-98AC-4FAE-B146-B3BCDE9BF6F9}" type="presParOf" srcId="{5324137B-2442-4EE2-8C2D-222959C72D43}" destId="{71223D9A-6F4E-48F3-9566-3919FEB86EEE}" srcOrd="1" destOrd="0" presId="urn:microsoft.com/office/officeart/2005/8/layout/hierarchy2"/>
    <dgm:cxn modelId="{E07A46E2-B16C-45CC-8F6A-BB0AB5D649C0}" type="presParOf" srcId="{71223D9A-6F4E-48F3-9566-3919FEB86EEE}" destId="{CFF0A98C-FA6C-4655-9A8D-F261C0D026D7}" srcOrd="0" destOrd="0" presId="urn:microsoft.com/office/officeart/2005/8/layout/hierarchy2"/>
    <dgm:cxn modelId="{E46885A5-D5FF-4F7C-BC24-7D97557492EF}" type="presParOf" srcId="{71223D9A-6F4E-48F3-9566-3919FEB86EEE}" destId="{09E2E7AE-FEF7-4793-BDF6-9A78BF2EC9D1}" srcOrd="1" destOrd="0" presId="urn:microsoft.com/office/officeart/2005/8/layout/hierarchy2"/>
    <dgm:cxn modelId="{E377AD00-9590-4E26-9BB7-CB1710A0BD23}" type="presParOf" srcId="{09E2E7AE-FEF7-4793-BDF6-9A78BF2EC9D1}" destId="{6FFCB708-E01A-46C3-BE9F-AC0B83C4250D}" srcOrd="0" destOrd="0" presId="urn:microsoft.com/office/officeart/2005/8/layout/hierarchy2"/>
    <dgm:cxn modelId="{920BE038-52A8-49EF-94D9-04B5E4B4BC81}" type="presParOf" srcId="{6FFCB708-E01A-46C3-BE9F-AC0B83C4250D}" destId="{0A76DAB1-DC27-4F90-89FB-58A0EAB44E32}" srcOrd="0" destOrd="0" presId="urn:microsoft.com/office/officeart/2005/8/layout/hierarchy2"/>
    <dgm:cxn modelId="{0036DF01-37FD-4FB1-903E-7D4B0B47351E}" type="presParOf" srcId="{09E2E7AE-FEF7-4793-BDF6-9A78BF2EC9D1}" destId="{7C1B2AF4-4B84-4217-8958-2D87D5DEC12F}" srcOrd="1" destOrd="0" presId="urn:microsoft.com/office/officeart/2005/8/layout/hierarchy2"/>
    <dgm:cxn modelId="{60D07934-DB37-4EEB-B99B-9F346943E16E}" type="presParOf" srcId="{7C1B2AF4-4B84-4217-8958-2D87D5DEC12F}" destId="{78946EE6-514A-4433-948B-AA50F7A8B1F3}" srcOrd="0" destOrd="0" presId="urn:microsoft.com/office/officeart/2005/8/layout/hierarchy2"/>
    <dgm:cxn modelId="{E8FD08B3-059E-4853-BD98-71E2DE6C47C4}" type="presParOf" srcId="{7C1B2AF4-4B84-4217-8958-2D87D5DEC12F}" destId="{15FC148C-BA38-419A-8E91-00BCA279B0E7}" srcOrd="1" destOrd="0" presId="urn:microsoft.com/office/officeart/2005/8/layout/hierarchy2"/>
    <dgm:cxn modelId="{4C57274E-21CF-4F24-B525-E7800DD29B8E}" type="presParOf" srcId="{15FC148C-BA38-419A-8E91-00BCA279B0E7}" destId="{3DD8F72C-4462-4826-A3CA-A5FEC75FCA26}" srcOrd="0" destOrd="0" presId="urn:microsoft.com/office/officeart/2005/8/layout/hierarchy2"/>
    <dgm:cxn modelId="{0695808A-305B-46EA-BFCB-107B4001847A}" type="presParOf" srcId="{3DD8F72C-4462-4826-A3CA-A5FEC75FCA26}" destId="{C8D525AE-57FB-4AC7-8DCB-3BF7EBCA4660}" srcOrd="0" destOrd="0" presId="urn:microsoft.com/office/officeart/2005/8/layout/hierarchy2"/>
    <dgm:cxn modelId="{29EEC494-50BD-40D3-8133-65D0164A3710}" type="presParOf" srcId="{15FC148C-BA38-419A-8E91-00BCA279B0E7}" destId="{3F446A39-BC6D-4DE9-B911-5CBC9F43FF82}" srcOrd="1" destOrd="0" presId="urn:microsoft.com/office/officeart/2005/8/layout/hierarchy2"/>
    <dgm:cxn modelId="{AAFD2AEF-696A-4FAD-B9D3-5CAE3788FCDD}" type="presParOf" srcId="{3F446A39-BC6D-4DE9-B911-5CBC9F43FF82}" destId="{297AF2DA-2C34-4903-8A6B-702D8E0514BE}" srcOrd="0" destOrd="0" presId="urn:microsoft.com/office/officeart/2005/8/layout/hierarchy2"/>
    <dgm:cxn modelId="{87E8B96D-184C-4FC7-AF6F-2EF1175C9AA7}" type="presParOf" srcId="{3F446A39-BC6D-4DE9-B911-5CBC9F43FF82}" destId="{0F01F5AC-F4EB-4B3F-A147-EDA576994C92}" srcOrd="1" destOrd="0" presId="urn:microsoft.com/office/officeart/2005/8/layout/hierarchy2"/>
    <dgm:cxn modelId="{F6B3B43C-9073-4AE3-A5A2-662B6FB3CAE5}" type="presParOf" srcId="{5324137B-2442-4EE2-8C2D-222959C72D43}" destId="{E1E6DBD3-FFBE-4364-B315-D4D5575C433C}" srcOrd="2" destOrd="0" presId="urn:microsoft.com/office/officeart/2005/8/layout/hierarchy2"/>
    <dgm:cxn modelId="{C42061EB-D012-4EA6-BAFF-F624DAD922B1}" type="presParOf" srcId="{E1E6DBD3-FFBE-4364-B315-D4D5575C433C}" destId="{371E82EA-3E9C-49C1-A700-5AC65EF1F1AD}" srcOrd="0" destOrd="0" presId="urn:microsoft.com/office/officeart/2005/8/layout/hierarchy2"/>
    <dgm:cxn modelId="{C73AA0D1-C962-48A6-BE8A-9098CDF01FDF}" type="presParOf" srcId="{5324137B-2442-4EE2-8C2D-222959C72D43}" destId="{0C85E0C2-C17A-4898-8836-877E449F1EF0}" srcOrd="3" destOrd="0" presId="urn:microsoft.com/office/officeart/2005/8/layout/hierarchy2"/>
    <dgm:cxn modelId="{E44F4596-7483-42A9-94F0-DB254FB4BA8F}" type="presParOf" srcId="{0C85E0C2-C17A-4898-8836-877E449F1EF0}" destId="{8894B7FF-2CC2-444A-8819-53E165A061AA}" srcOrd="0" destOrd="0" presId="urn:microsoft.com/office/officeart/2005/8/layout/hierarchy2"/>
    <dgm:cxn modelId="{D0481615-A365-41BB-9B0A-AAF318915904}" type="presParOf" srcId="{0C85E0C2-C17A-4898-8836-877E449F1EF0}" destId="{B1E26567-97DE-41C4-A376-BC6CCA4EC9D4}" srcOrd="1" destOrd="0" presId="urn:microsoft.com/office/officeart/2005/8/layout/hierarchy2"/>
    <dgm:cxn modelId="{6DD92474-0586-48FF-AFD2-BA5C0A2632C6}" type="presParOf" srcId="{B1E26567-97DE-41C4-A376-BC6CCA4EC9D4}" destId="{F2A71AEB-796B-42F0-8D44-D2EF43BC5FB4}" srcOrd="0" destOrd="0" presId="urn:microsoft.com/office/officeart/2005/8/layout/hierarchy2"/>
    <dgm:cxn modelId="{58D5C1A2-1FB1-490F-8B12-09A050D0C597}" type="presParOf" srcId="{F2A71AEB-796B-42F0-8D44-D2EF43BC5FB4}" destId="{D88D3325-56C8-4451-A7FA-3EDB300A9FBF}" srcOrd="0" destOrd="0" presId="urn:microsoft.com/office/officeart/2005/8/layout/hierarchy2"/>
    <dgm:cxn modelId="{51BF7314-D6FF-4432-959A-901F6B2B6199}" type="presParOf" srcId="{B1E26567-97DE-41C4-A376-BC6CCA4EC9D4}" destId="{26F90479-2BB9-46F6-ADB4-512CF9A2B65B}" srcOrd="1" destOrd="0" presId="urn:microsoft.com/office/officeart/2005/8/layout/hierarchy2"/>
    <dgm:cxn modelId="{A730C19F-B2C1-45B9-976C-2D067BA3C2CD}" type="presParOf" srcId="{26F90479-2BB9-46F6-ADB4-512CF9A2B65B}" destId="{9A7F6F30-1FC8-4AE1-A2AE-BAF4B3CB4603}" srcOrd="0" destOrd="0" presId="urn:microsoft.com/office/officeart/2005/8/layout/hierarchy2"/>
    <dgm:cxn modelId="{32B44027-9682-4BA3-A08F-2EE097A21EF0}" type="presParOf" srcId="{26F90479-2BB9-46F6-ADB4-512CF9A2B65B}" destId="{58CFA8A3-1262-44A0-A40C-2E3006A36C8D}" srcOrd="1" destOrd="0" presId="urn:microsoft.com/office/officeart/2005/8/layout/hierarchy2"/>
    <dgm:cxn modelId="{9275EB64-02CD-473D-8086-73CA8FD5F946}" type="presParOf" srcId="{58CFA8A3-1262-44A0-A40C-2E3006A36C8D}" destId="{7DF7998E-1764-4118-B384-7233035406AE}" srcOrd="0" destOrd="0" presId="urn:microsoft.com/office/officeart/2005/8/layout/hierarchy2"/>
    <dgm:cxn modelId="{7DE43EEC-B38D-4BDE-84E1-46D9FC283E68}" type="presParOf" srcId="{7DF7998E-1764-4118-B384-7233035406AE}" destId="{503CFC34-1026-4145-87E3-4C9A7486488E}" srcOrd="0" destOrd="0" presId="urn:microsoft.com/office/officeart/2005/8/layout/hierarchy2"/>
    <dgm:cxn modelId="{90A42AF5-2503-4BE0-8870-E3A2B862EE1D}" type="presParOf" srcId="{58CFA8A3-1262-44A0-A40C-2E3006A36C8D}" destId="{5CD9AB36-628A-4D01-BD55-0AC8EB95628A}" srcOrd="1" destOrd="0" presId="urn:microsoft.com/office/officeart/2005/8/layout/hierarchy2"/>
    <dgm:cxn modelId="{BDF5B7B7-2BF4-41F7-8615-7CF27C739268}" type="presParOf" srcId="{5CD9AB36-628A-4D01-BD55-0AC8EB95628A}" destId="{5F8EDAB8-4D0A-4B35-9A52-D11FC8354DC8}" srcOrd="0" destOrd="0" presId="urn:microsoft.com/office/officeart/2005/8/layout/hierarchy2"/>
    <dgm:cxn modelId="{BEB49E26-7DD1-44E6-BA16-0AA915D9A2E5}" type="presParOf" srcId="{5CD9AB36-628A-4D01-BD55-0AC8EB95628A}" destId="{BA1D6883-C66C-4868-B0CF-D16CC36F6FF1}" srcOrd="1" destOrd="0" presId="urn:microsoft.com/office/officeart/2005/8/layout/hierarchy2"/>
    <dgm:cxn modelId="{8AE67DAE-2146-4AAA-BF7D-4F151EE814F9}" type="presParOf" srcId="{5324137B-2442-4EE2-8C2D-222959C72D43}" destId="{D6D3A0AA-F77E-4AC6-A6D9-22992C4C4822}" srcOrd="4" destOrd="0" presId="urn:microsoft.com/office/officeart/2005/8/layout/hierarchy2"/>
    <dgm:cxn modelId="{683E19B6-E3A1-4C40-8D8D-B2498E7B7650}" type="presParOf" srcId="{D6D3A0AA-F77E-4AC6-A6D9-22992C4C4822}" destId="{1E2ECF90-B75B-407F-B643-964EB52DF60F}" srcOrd="0" destOrd="0" presId="urn:microsoft.com/office/officeart/2005/8/layout/hierarchy2"/>
    <dgm:cxn modelId="{18868D09-36B2-4182-9B97-123C8890D02A}" type="presParOf" srcId="{5324137B-2442-4EE2-8C2D-222959C72D43}" destId="{090A30D7-8713-4A95-9238-D9FADE01A00E}" srcOrd="5" destOrd="0" presId="urn:microsoft.com/office/officeart/2005/8/layout/hierarchy2"/>
    <dgm:cxn modelId="{B6464109-1185-44E5-9E0D-8D2E9C602D87}" type="presParOf" srcId="{090A30D7-8713-4A95-9238-D9FADE01A00E}" destId="{7D2A7BFC-1CCE-46A7-AA3F-6CDB88F15ED0}" srcOrd="0" destOrd="0" presId="urn:microsoft.com/office/officeart/2005/8/layout/hierarchy2"/>
    <dgm:cxn modelId="{B95CE06C-65FF-4549-BE8B-9C564B1B50C0}" type="presParOf" srcId="{090A30D7-8713-4A95-9238-D9FADE01A00E}" destId="{D7CA26A5-7151-46B5-B16F-DA65394898AC}" srcOrd="1" destOrd="0" presId="urn:microsoft.com/office/officeart/2005/8/layout/hierarchy2"/>
    <dgm:cxn modelId="{6D63535C-46B5-4C78-B70E-EDE21E5A1738}" type="presParOf" srcId="{D7CA26A5-7151-46B5-B16F-DA65394898AC}" destId="{F07D02C2-AC5E-4932-928F-F6F45234C4BE}" srcOrd="0" destOrd="0" presId="urn:microsoft.com/office/officeart/2005/8/layout/hierarchy2"/>
    <dgm:cxn modelId="{37F44228-85DE-42BE-A27B-61FC32C0505F}" type="presParOf" srcId="{F07D02C2-AC5E-4932-928F-F6F45234C4BE}" destId="{E1C844AB-CF21-4B2E-9247-C40042E705EA}" srcOrd="0" destOrd="0" presId="urn:microsoft.com/office/officeart/2005/8/layout/hierarchy2"/>
    <dgm:cxn modelId="{F2146BA9-76F1-42D8-B3BA-EE814129CFA9}" type="presParOf" srcId="{D7CA26A5-7151-46B5-B16F-DA65394898AC}" destId="{3AB9C7FF-4269-4F13-BFFB-6317980DB8A3}" srcOrd="1" destOrd="0" presId="urn:microsoft.com/office/officeart/2005/8/layout/hierarchy2"/>
    <dgm:cxn modelId="{1EE75702-AF72-4FDC-8E16-C3FFB8969517}" type="presParOf" srcId="{3AB9C7FF-4269-4F13-BFFB-6317980DB8A3}" destId="{34AB5309-4A68-4D6E-A010-970887E5E467}" srcOrd="0" destOrd="0" presId="urn:microsoft.com/office/officeart/2005/8/layout/hierarchy2"/>
    <dgm:cxn modelId="{D7442C2F-D826-4F22-9F94-2C4E2E7EFCF5}" type="presParOf" srcId="{3AB9C7FF-4269-4F13-BFFB-6317980DB8A3}" destId="{B8C27FC7-B180-4E5E-ACF6-6B16F46407D0}" srcOrd="1" destOrd="0" presId="urn:microsoft.com/office/officeart/2005/8/layout/hierarchy2"/>
    <dgm:cxn modelId="{6C3C5978-B09A-416E-B683-6A6E77FF8D28}" type="presParOf" srcId="{B8C27FC7-B180-4E5E-ACF6-6B16F46407D0}" destId="{167EA1D5-893A-48E1-8A99-71B9E66079F2}" srcOrd="0" destOrd="0" presId="urn:microsoft.com/office/officeart/2005/8/layout/hierarchy2"/>
    <dgm:cxn modelId="{80433D95-7FD0-45B4-B4AE-1F2241D9A29D}" type="presParOf" srcId="{167EA1D5-893A-48E1-8A99-71B9E66079F2}" destId="{D700CA11-7817-402C-851E-D88D4CC01851}" srcOrd="0" destOrd="0" presId="urn:microsoft.com/office/officeart/2005/8/layout/hierarchy2"/>
    <dgm:cxn modelId="{D5936785-02F5-472E-8117-EEF69AEE9D84}" type="presParOf" srcId="{B8C27FC7-B180-4E5E-ACF6-6B16F46407D0}" destId="{3177F561-E060-4F63-A146-27510351FD41}" srcOrd="1" destOrd="0" presId="urn:microsoft.com/office/officeart/2005/8/layout/hierarchy2"/>
    <dgm:cxn modelId="{190EEB69-583B-4181-8420-F3D067780C08}" type="presParOf" srcId="{3177F561-E060-4F63-A146-27510351FD41}" destId="{96433F9C-9E7A-486F-8F78-622803EA6FE6}" srcOrd="0" destOrd="0" presId="urn:microsoft.com/office/officeart/2005/8/layout/hierarchy2"/>
    <dgm:cxn modelId="{1547D9AD-F496-4A6B-83A3-9AE771D1E6BD}" type="presParOf" srcId="{3177F561-E060-4F63-A146-27510351FD41}" destId="{DE77663D-955C-4EBA-A3E5-DF9C0837327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335CE-F176-4A3B-B36E-8FC547EC12E1}">
      <dsp:nvSpPr>
        <dsp:cNvPr id="0" name=""/>
        <dsp:cNvSpPr/>
      </dsp:nvSpPr>
      <dsp:spPr>
        <a:xfrm>
          <a:off x="1196" y="609415"/>
          <a:ext cx="447244" cy="22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Fulfilment</a:t>
          </a:r>
        </a:p>
      </dsp:txBody>
      <dsp:txXfrm>
        <a:off x="7746" y="615965"/>
        <a:ext cx="434144" cy="210522"/>
      </dsp:txXfrm>
    </dsp:sp>
    <dsp:sp modelId="{53761FF6-FFF5-48D2-9FA7-6535F1B1D483}">
      <dsp:nvSpPr>
        <dsp:cNvPr id="0" name=""/>
        <dsp:cNvSpPr/>
      </dsp:nvSpPr>
      <dsp:spPr>
        <a:xfrm rot="18289469">
          <a:off x="381255" y="578690"/>
          <a:ext cx="313271" cy="27905"/>
        </a:xfrm>
        <a:custGeom>
          <a:avLst/>
          <a:gdLst/>
          <a:ahLst/>
          <a:cxnLst/>
          <a:rect l="0" t="0" r="0" b="0"/>
          <a:pathLst>
            <a:path>
              <a:moveTo>
                <a:pt x="0" y="13952"/>
              </a:moveTo>
              <a:lnTo>
                <a:pt x="313271" y="1395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058" y="584811"/>
        <a:ext cx="15663" cy="15663"/>
      </dsp:txXfrm>
    </dsp:sp>
    <dsp:sp modelId="{CFF0A98C-FA6C-4655-9A8D-F261C0D026D7}">
      <dsp:nvSpPr>
        <dsp:cNvPr id="0" name=""/>
        <dsp:cNvSpPr/>
      </dsp:nvSpPr>
      <dsp:spPr>
        <a:xfrm>
          <a:off x="627339" y="352249"/>
          <a:ext cx="447244" cy="22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Family</a:t>
          </a:r>
        </a:p>
      </dsp:txBody>
      <dsp:txXfrm>
        <a:off x="633889" y="358799"/>
        <a:ext cx="434144" cy="210522"/>
      </dsp:txXfrm>
    </dsp:sp>
    <dsp:sp modelId="{6FFCB708-E01A-46C3-BE9F-AC0B83C4250D}">
      <dsp:nvSpPr>
        <dsp:cNvPr id="0" name=""/>
        <dsp:cNvSpPr/>
      </dsp:nvSpPr>
      <dsp:spPr>
        <a:xfrm>
          <a:off x="1074584" y="450108"/>
          <a:ext cx="178897" cy="27905"/>
        </a:xfrm>
        <a:custGeom>
          <a:avLst/>
          <a:gdLst/>
          <a:ahLst/>
          <a:cxnLst/>
          <a:rect l="0" t="0" r="0" b="0"/>
          <a:pathLst>
            <a:path>
              <a:moveTo>
                <a:pt x="0" y="13952"/>
              </a:moveTo>
              <a:lnTo>
                <a:pt x="178897" y="1395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59561" y="459588"/>
        <a:ext cx="8944" cy="8944"/>
      </dsp:txXfrm>
    </dsp:sp>
    <dsp:sp modelId="{78946EE6-514A-4433-948B-AA50F7A8B1F3}">
      <dsp:nvSpPr>
        <dsp:cNvPr id="0" name=""/>
        <dsp:cNvSpPr/>
      </dsp:nvSpPr>
      <dsp:spPr>
        <a:xfrm>
          <a:off x="1253482" y="352249"/>
          <a:ext cx="447244" cy="22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Connection</a:t>
          </a:r>
        </a:p>
      </dsp:txBody>
      <dsp:txXfrm>
        <a:off x="1260032" y="358799"/>
        <a:ext cx="434144" cy="210522"/>
      </dsp:txXfrm>
    </dsp:sp>
    <dsp:sp modelId="{3DD8F72C-4462-4826-A3CA-A5FEC75FCA26}">
      <dsp:nvSpPr>
        <dsp:cNvPr id="0" name=""/>
        <dsp:cNvSpPr/>
      </dsp:nvSpPr>
      <dsp:spPr>
        <a:xfrm>
          <a:off x="1700727" y="450108"/>
          <a:ext cx="178897" cy="27905"/>
        </a:xfrm>
        <a:custGeom>
          <a:avLst/>
          <a:gdLst/>
          <a:ahLst/>
          <a:cxnLst/>
          <a:rect l="0" t="0" r="0" b="0"/>
          <a:pathLst>
            <a:path>
              <a:moveTo>
                <a:pt x="0" y="13952"/>
              </a:moveTo>
              <a:lnTo>
                <a:pt x="178897" y="1395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5703" y="459588"/>
        <a:ext cx="8944" cy="8944"/>
      </dsp:txXfrm>
    </dsp:sp>
    <dsp:sp modelId="{297AF2DA-2C34-4903-8A6B-702D8E0514BE}">
      <dsp:nvSpPr>
        <dsp:cNvPr id="0" name=""/>
        <dsp:cNvSpPr/>
      </dsp:nvSpPr>
      <dsp:spPr>
        <a:xfrm>
          <a:off x="1879625" y="352249"/>
          <a:ext cx="447244" cy="22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Kindness</a:t>
          </a:r>
        </a:p>
      </dsp:txBody>
      <dsp:txXfrm>
        <a:off x="1886175" y="358799"/>
        <a:ext cx="434144" cy="210522"/>
      </dsp:txXfrm>
    </dsp:sp>
    <dsp:sp modelId="{E1E6DBD3-FFBE-4364-B315-D4D5575C433C}">
      <dsp:nvSpPr>
        <dsp:cNvPr id="0" name=""/>
        <dsp:cNvSpPr/>
      </dsp:nvSpPr>
      <dsp:spPr>
        <a:xfrm>
          <a:off x="448441" y="707273"/>
          <a:ext cx="178897" cy="27905"/>
        </a:xfrm>
        <a:custGeom>
          <a:avLst/>
          <a:gdLst/>
          <a:ahLst/>
          <a:cxnLst/>
          <a:rect l="0" t="0" r="0" b="0"/>
          <a:pathLst>
            <a:path>
              <a:moveTo>
                <a:pt x="0" y="13952"/>
              </a:moveTo>
              <a:lnTo>
                <a:pt x="178897" y="1395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3418" y="716754"/>
        <a:ext cx="8944" cy="8944"/>
      </dsp:txXfrm>
    </dsp:sp>
    <dsp:sp modelId="{8894B7FF-2CC2-444A-8819-53E165A061AA}">
      <dsp:nvSpPr>
        <dsp:cNvPr id="0" name=""/>
        <dsp:cNvSpPr/>
      </dsp:nvSpPr>
      <dsp:spPr>
        <a:xfrm>
          <a:off x="627339" y="609415"/>
          <a:ext cx="447244" cy="22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Achievement</a:t>
          </a:r>
        </a:p>
      </dsp:txBody>
      <dsp:txXfrm>
        <a:off x="633889" y="615965"/>
        <a:ext cx="434144" cy="210522"/>
      </dsp:txXfrm>
    </dsp:sp>
    <dsp:sp modelId="{F2A71AEB-796B-42F0-8D44-D2EF43BC5FB4}">
      <dsp:nvSpPr>
        <dsp:cNvPr id="0" name=""/>
        <dsp:cNvSpPr/>
      </dsp:nvSpPr>
      <dsp:spPr>
        <a:xfrm>
          <a:off x="1074584" y="707273"/>
          <a:ext cx="178897" cy="27905"/>
        </a:xfrm>
        <a:custGeom>
          <a:avLst/>
          <a:gdLst/>
          <a:ahLst/>
          <a:cxnLst/>
          <a:rect l="0" t="0" r="0" b="0"/>
          <a:pathLst>
            <a:path>
              <a:moveTo>
                <a:pt x="0" y="13952"/>
              </a:moveTo>
              <a:lnTo>
                <a:pt x="178897" y="1395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59561" y="716754"/>
        <a:ext cx="8944" cy="8944"/>
      </dsp:txXfrm>
    </dsp:sp>
    <dsp:sp modelId="{9A7F6F30-1FC8-4AE1-A2AE-BAF4B3CB4603}">
      <dsp:nvSpPr>
        <dsp:cNvPr id="0" name=""/>
        <dsp:cNvSpPr/>
      </dsp:nvSpPr>
      <dsp:spPr>
        <a:xfrm>
          <a:off x="1253482" y="609415"/>
          <a:ext cx="447244" cy="22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Make an Impact</a:t>
          </a:r>
        </a:p>
      </dsp:txBody>
      <dsp:txXfrm>
        <a:off x="1260032" y="615965"/>
        <a:ext cx="434144" cy="210522"/>
      </dsp:txXfrm>
    </dsp:sp>
    <dsp:sp modelId="{7DF7998E-1764-4118-B384-7233035406AE}">
      <dsp:nvSpPr>
        <dsp:cNvPr id="0" name=""/>
        <dsp:cNvSpPr/>
      </dsp:nvSpPr>
      <dsp:spPr>
        <a:xfrm>
          <a:off x="1700727" y="707273"/>
          <a:ext cx="178897" cy="27905"/>
        </a:xfrm>
        <a:custGeom>
          <a:avLst/>
          <a:gdLst/>
          <a:ahLst/>
          <a:cxnLst/>
          <a:rect l="0" t="0" r="0" b="0"/>
          <a:pathLst>
            <a:path>
              <a:moveTo>
                <a:pt x="0" y="13952"/>
              </a:moveTo>
              <a:lnTo>
                <a:pt x="178897" y="1395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5703" y="716754"/>
        <a:ext cx="8944" cy="8944"/>
      </dsp:txXfrm>
    </dsp:sp>
    <dsp:sp modelId="{5F8EDAB8-4D0A-4B35-9A52-D11FC8354DC8}">
      <dsp:nvSpPr>
        <dsp:cNvPr id="0" name=""/>
        <dsp:cNvSpPr/>
      </dsp:nvSpPr>
      <dsp:spPr>
        <a:xfrm>
          <a:off x="1879625" y="609415"/>
          <a:ext cx="447244" cy="22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Excellence</a:t>
          </a:r>
        </a:p>
      </dsp:txBody>
      <dsp:txXfrm>
        <a:off x="1886175" y="615965"/>
        <a:ext cx="434144" cy="210522"/>
      </dsp:txXfrm>
    </dsp:sp>
    <dsp:sp modelId="{D6D3A0AA-F77E-4AC6-A6D9-22992C4C4822}">
      <dsp:nvSpPr>
        <dsp:cNvPr id="0" name=""/>
        <dsp:cNvSpPr/>
      </dsp:nvSpPr>
      <dsp:spPr>
        <a:xfrm rot="3310531">
          <a:off x="381255" y="835856"/>
          <a:ext cx="313271" cy="27905"/>
        </a:xfrm>
        <a:custGeom>
          <a:avLst/>
          <a:gdLst/>
          <a:ahLst/>
          <a:cxnLst/>
          <a:rect l="0" t="0" r="0" b="0"/>
          <a:pathLst>
            <a:path>
              <a:moveTo>
                <a:pt x="0" y="13952"/>
              </a:moveTo>
              <a:lnTo>
                <a:pt x="313271" y="1395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058" y="841977"/>
        <a:ext cx="15663" cy="15663"/>
      </dsp:txXfrm>
    </dsp:sp>
    <dsp:sp modelId="{7D2A7BFC-1CCE-46A7-AA3F-6CDB88F15ED0}">
      <dsp:nvSpPr>
        <dsp:cNvPr id="0" name=""/>
        <dsp:cNvSpPr/>
      </dsp:nvSpPr>
      <dsp:spPr>
        <a:xfrm>
          <a:off x="627339" y="866581"/>
          <a:ext cx="447244" cy="22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Respect</a:t>
          </a:r>
        </a:p>
      </dsp:txBody>
      <dsp:txXfrm>
        <a:off x="633889" y="873131"/>
        <a:ext cx="434144" cy="210522"/>
      </dsp:txXfrm>
    </dsp:sp>
    <dsp:sp modelId="{F07D02C2-AC5E-4932-928F-F6F45234C4BE}">
      <dsp:nvSpPr>
        <dsp:cNvPr id="0" name=""/>
        <dsp:cNvSpPr/>
      </dsp:nvSpPr>
      <dsp:spPr>
        <a:xfrm>
          <a:off x="1074584" y="964439"/>
          <a:ext cx="178897" cy="27905"/>
        </a:xfrm>
        <a:custGeom>
          <a:avLst/>
          <a:gdLst/>
          <a:ahLst/>
          <a:cxnLst/>
          <a:rect l="0" t="0" r="0" b="0"/>
          <a:pathLst>
            <a:path>
              <a:moveTo>
                <a:pt x="0" y="13952"/>
              </a:moveTo>
              <a:lnTo>
                <a:pt x="178897" y="1395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59561" y="973919"/>
        <a:ext cx="8944" cy="8944"/>
      </dsp:txXfrm>
    </dsp:sp>
    <dsp:sp modelId="{34AB5309-4A68-4D6E-A010-970887E5E467}">
      <dsp:nvSpPr>
        <dsp:cNvPr id="0" name=""/>
        <dsp:cNvSpPr/>
      </dsp:nvSpPr>
      <dsp:spPr>
        <a:xfrm>
          <a:off x="1253482" y="866581"/>
          <a:ext cx="447244" cy="22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Integrity</a:t>
          </a:r>
        </a:p>
      </dsp:txBody>
      <dsp:txXfrm>
        <a:off x="1260032" y="873131"/>
        <a:ext cx="434144" cy="210522"/>
      </dsp:txXfrm>
    </dsp:sp>
    <dsp:sp modelId="{167EA1D5-893A-48E1-8A99-71B9E66079F2}">
      <dsp:nvSpPr>
        <dsp:cNvPr id="0" name=""/>
        <dsp:cNvSpPr/>
      </dsp:nvSpPr>
      <dsp:spPr>
        <a:xfrm>
          <a:off x="1700727" y="964439"/>
          <a:ext cx="178897" cy="27905"/>
        </a:xfrm>
        <a:custGeom>
          <a:avLst/>
          <a:gdLst/>
          <a:ahLst/>
          <a:cxnLst/>
          <a:rect l="0" t="0" r="0" b="0"/>
          <a:pathLst>
            <a:path>
              <a:moveTo>
                <a:pt x="0" y="13952"/>
              </a:moveTo>
              <a:lnTo>
                <a:pt x="178897" y="1395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5703" y="973919"/>
        <a:ext cx="8944" cy="8944"/>
      </dsp:txXfrm>
    </dsp:sp>
    <dsp:sp modelId="{96433F9C-9E7A-486F-8F78-622803EA6FE6}">
      <dsp:nvSpPr>
        <dsp:cNvPr id="0" name=""/>
        <dsp:cNvSpPr/>
      </dsp:nvSpPr>
      <dsp:spPr>
        <a:xfrm>
          <a:off x="1879625" y="866581"/>
          <a:ext cx="447244" cy="22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Reliability</a:t>
          </a:r>
        </a:p>
      </dsp:txBody>
      <dsp:txXfrm>
        <a:off x="1886175" y="873131"/>
        <a:ext cx="434144" cy="210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77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8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8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0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26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1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5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0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7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F6694-F8EA-4042-855D-EE5FDA77925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FB457-F5EA-C444-9F0F-8C6986F38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5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32DC-D522-B015-0848-1473E900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Jessica Abernathy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D17616-E61F-70DB-9FE8-DD9CFAE9D120}"/>
              </a:ext>
            </a:extLst>
          </p:cNvPr>
          <p:cNvSpPr/>
          <p:nvPr/>
        </p:nvSpPr>
        <p:spPr>
          <a:xfrm>
            <a:off x="1518355" y="487399"/>
            <a:ext cx="698887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4" dirty="0"/>
              <a:t>happiness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62A805-C54F-0EB8-427E-9BE4E6C477EF}"/>
              </a:ext>
            </a:extLst>
          </p:cNvPr>
          <p:cNvSpPr/>
          <p:nvPr/>
        </p:nvSpPr>
        <p:spPr>
          <a:xfrm>
            <a:off x="2090948" y="843730"/>
            <a:ext cx="782822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4" dirty="0"/>
              <a:t>balance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AE081-82C7-2DB6-7A48-A0853CE8D4D0}"/>
              </a:ext>
            </a:extLst>
          </p:cNvPr>
          <p:cNvSpPr/>
          <p:nvPr/>
        </p:nvSpPr>
        <p:spPr>
          <a:xfrm>
            <a:off x="953657" y="843730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4" dirty="0"/>
              <a:t>growth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88658A-39D4-A648-996D-648488802929}"/>
              </a:ext>
            </a:extLst>
          </p:cNvPr>
          <p:cNvSpPr/>
          <p:nvPr/>
        </p:nvSpPr>
        <p:spPr>
          <a:xfrm>
            <a:off x="1304875" y="1168273"/>
            <a:ext cx="590521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4" dirty="0"/>
              <a:t>fairness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5C0EA-1843-3D56-6FEA-D80F9AFD400A}"/>
              </a:ext>
            </a:extLst>
          </p:cNvPr>
          <p:cNvSpPr/>
          <p:nvPr/>
        </p:nvSpPr>
        <p:spPr>
          <a:xfrm>
            <a:off x="356736" y="1096600"/>
            <a:ext cx="814933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4" dirty="0"/>
              <a:t>productivity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39B438-73C0-B718-BD4B-9E9372879926}"/>
              </a:ext>
            </a:extLst>
          </p:cNvPr>
          <p:cNvSpPr/>
          <p:nvPr/>
        </p:nvSpPr>
        <p:spPr>
          <a:xfrm>
            <a:off x="1091369" y="1421143"/>
            <a:ext cx="679499" cy="288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4" dirty="0"/>
              <a:t>challenge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B20643-1F4F-509E-8617-99B30BFD50DA}"/>
              </a:ext>
            </a:extLst>
          </p:cNvPr>
          <p:cNvSpPr/>
          <p:nvPr/>
        </p:nvSpPr>
        <p:spPr>
          <a:xfrm>
            <a:off x="1982428" y="1276347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4" dirty="0"/>
              <a:t>family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CC0974-6263-E0D7-B208-D72CE91718AE}"/>
              </a:ext>
            </a:extLst>
          </p:cNvPr>
          <p:cNvSpPr/>
          <p:nvPr/>
        </p:nvSpPr>
        <p:spPr>
          <a:xfrm>
            <a:off x="288477" y="1433255"/>
            <a:ext cx="679499" cy="276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84" dirty="0"/>
              <a:t>Work ethnic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E0C105-521F-F2CA-2187-28F4F29C5E0E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64202" y="1252240"/>
            <a:ext cx="666916" cy="168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455119-A3D9-F753-D0FA-85F709AA1F1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281068" y="998666"/>
            <a:ext cx="957269" cy="277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B499B3-3B0F-04BD-FACB-E910E5902D9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153646" y="986553"/>
            <a:ext cx="446490" cy="181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468667-50E6-8A0E-98C5-7E10628F139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764203" y="998122"/>
            <a:ext cx="385382" cy="9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F437C5-9A02-B3F2-3043-841F9F6442C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72175" y="1252241"/>
            <a:ext cx="192028" cy="174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36D012-6756-18EE-1891-70F3533413E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238426" y="643040"/>
            <a:ext cx="629372" cy="20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DE52B1-57B7-ABBC-6224-B2DEE71FFF0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833041" y="643228"/>
            <a:ext cx="649318" cy="200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B333ED-2D6E-6D75-4F5B-CB095B71DD5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2238338" y="999371"/>
            <a:ext cx="244021" cy="276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893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893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Cybill </a:t>
            </a:r>
            <a:r>
              <a:rPr lang="en-US" dirty="0" err="1"/>
              <a:t>Su</a:t>
            </a:r>
            <a:endParaRPr lang="en-US" dirty="0"/>
          </a:p>
        </p:txBody>
      </p:sp>
      <p:pic>
        <p:nvPicPr>
          <p:cNvPr id="6" name="Content Placeholder 5" descr="A diagram of a family&#10;&#10;Description automatically generated">
            <a:extLst>
              <a:ext uri="{FF2B5EF4-FFF2-40B4-BE49-F238E27FC236}">
                <a16:creationId xmlns:a16="http://schemas.microsoft.com/office/drawing/2014/main" id="{405EE583-55C5-E239-216D-375B6C0AE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5" y="513148"/>
            <a:ext cx="2328067" cy="995030"/>
          </a:xfrm>
        </p:spPr>
      </p:pic>
    </p:spTree>
    <p:extLst>
      <p:ext uri="{BB962C8B-B14F-4D97-AF65-F5344CB8AC3E}">
        <p14:creationId xmlns:p14="http://schemas.microsoft.com/office/powerpoint/2010/main" val="28601798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424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Caleb Trees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1F339-1E54-A751-26D7-019D2B0C6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2C549-D92C-E320-FF8B-1ECC21CFCB65}"/>
              </a:ext>
            </a:extLst>
          </p:cNvPr>
          <p:cNvSpPr/>
          <p:nvPr/>
        </p:nvSpPr>
        <p:spPr>
          <a:xfrm>
            <a:off x="1259573" y="462124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faith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04E1C-23E5-6687-9E79-B73FB104B936}"/>
              </a:ext>
            </a:extLst>
          </p:cNvPr>
          <p:cNvSpPr/>
          <p:nvPr/>
        </p:nvSpPr>
        <p:spPr>
          <a:xfrm>
            <a:off x="700027" y="726443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hope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6D536B-0AA7-88F2-0261-138665272E85}"/>
              </a:ext>
            </a:extLst>
          </p:cNvPr>
          <p:cNvSpPr/>
          <p:nvPr/>
        </p:nvSpPr>
        <p:spPr>
          <a:xfrm>
            <a:off x="1863709" y="642769"/>
            <a:ext cx="645495" cy="2326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other-focused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671B5D-1922-C041-60E9-65AAD62228A7}"/>
              </a:ext>
            </a:extLst>
          </p:cNvPr>
          <p:cNvSpPr/>
          <p:nvPr/>
        </p:nvSpPr>
        <p:spPr>
          <a:xfrm>
            <a:off x="1003663" y="1015178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family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9F25A1-87C8-AA06-D6FC-E344B313694E}"/>
              </a:ext>
            </a:extLst>
          </p:cNvPr>
          <p:cNvSpPr/>
          <p:nvPr/>
        </p:nvSpPr>
        <p:spPr>
          <a:xfrm>
            <a:off x="1884831" y="1589215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success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58C3D5-5B69-55B6-E9E5-98216BC9FD27}"/>
              </a:ext>
            </a:extLst>
          </p:cNvPr>
          <p:cNvSpPr/>
          <p:nvPr/>
        </p:nvSpPr>
        <p:spPr>
          <a:xfrm>
            <a:off x="1884831" y="990093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0C94B-FB08-5F20-1A16-1F2D9C3FA892}"/>
              </a:ext>
            </a:extLst>
          </p:cNvPr>
          <p:cNvSpPr/>
          <p:nvPr/>
        </p:nvSpPr>
        <p:spPr>
          <a:xfrm>
            <a:off x="1884830" y="1311368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steadfast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E8A3C9-2754-8C56-61CA-440312BFF6BE}"/>
              </a:ext>
            </a:extLst>
          </p:cNvPr>
          <p:cNvCxnSpPr/>
          <p:nvPr/>
        </p:nvCxnSpPr>
        <p:spPr>
          <a:xfrm flipV="1">
            <a:off x="955936" y="619459"/>
            <a:ext cx="559546" cy="9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BADADD-CEC5-62C1-78DD-F7D7465858EF}"/>
              </a:ext>
            </a:extLst>
          </p:cNvPr>
          <p:cNvCxnSpPr>
            <a:cxnSpLocks/>
          </p:cNvCxnSpPr>
          <p:nvPr/>
        </p:nvCxnSpPr>
        <p:spPr>
          <a:xfrm flipH="1" flipV="1">
            <a:off x="2144336" y="1450548"/>
            <a:ext cx="2375" cy="13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E8204-A877-747C-83CE-44CD787F3448}"/>
              </a:ext>
            </a:extLst>
          </p:cNvPr>
          <p:cNvCxnSpPr>
            <a:cxnSpLocks/>
          </p:cNvCxnSpPr>
          <p:nvPr/>
        </p:nvCxnSpPr>
        <p:spPr>
          <a:xfrm flipV="1">
            <a:off x="1349986" y="879298"/>
            <a:ext cx="645495" cy="14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1FE7CC-B9EF-53C6-6388-25BF1EFD0512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39620" y="623048"/>
            <a:ext cx="546837" cy="1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BE98A7-E909-238B-B425-2C9CEDEB59A3}"/>
              </a:ext>
            </a:extLst>
          </p:cNvPr>
          <p:cNvCxnSpPr>
            <a:cxnSpLocks/>
          </p:cNvCxnSpPr>
          <p:nvPr/>
        </p:nvCxnSpPr>
        <p:spPr>
          <a:xfrm flipV="1">
            <a:off x="2124830" y="1151686"/>
            <a:ext cx="0" cy="19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9BA116-4C73-4005-2E01-E0CD48ABF165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124830" y="882084"/>
            <a:ext cx="15910" cy="10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D822E9-5F05-94B2-6857-35BAF81AFB8D}"/>
              </a:ext>
            </a:extLst>
          </p:cNvPr>
          <p:cNvSpPr/>
          <p:nvPr/>
        </p:nvSpPr>
        <p:spPr>
          <a:xfrm>
            <a:off x="1255381" y="723657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peace</a:t>
            </a:r>
          </a:p>
        </p:txBody>
      </p:sp>
    </p:spTree>
    <p:extLst>
      <p:ext uri="{BB962C8B-B14F-4D97-AF65-F5344CB8AC3E}">
        <p14:creationId xmlns:p14="http://schemas.microsoft.com/office/powerpoint/2010/main" val="17775071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354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Anurag Varshney</a:t>
            </a:r>
          </a:p>
        </p:txBody>
      </p:sp>
      <p:pic>
        <p:nvPicPr>
          <p:cNvPr id="6" name="Content Placeholder 5" descr="A diagram of different types of words&#10;&#10;Description automatically generated with medium confidence">
            <a:extLst>
              <a:ext uri="{FF2B5EF4-FFF2-40B4-BE49-F238E27FC236}">
                <a16:creationId xmlns:a16="http://schemas.microsoft.com/office/drawing/2014/main" id="{1A049418-8DA1-EA4A-262A-443E18FD2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5" y="438359"/>
            <a:ext cx="2328067" cy="1144610"/>
          </a:xfrm>
        </p:spPr>
      </p:pic>
    </p:spTree>
    <p:extLst>
      <p:ext uri="{BB962C8B-B14F-4D97-AF65-F5344CB8AC3E}">
        <p14:creationId xmlns:p14="http://schemas.microsoft.com/office/powerpoint/2010/main" val="2292246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46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Michael </a:t>
            </a:r>
            <a:r>
              <a:rPr lang="en-US" dirty="0" err="1"/>
              <a:t>Vigliarolo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EB9B08-ED5E-3321-602C-A5D4B2458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72ECC5-295D-5DFE-5D52-1FCFB1CF9D0D}"/>
              </a:ext>
            </a:extLst>
          </p:cNvPr>
          <p:cNvSpPr/>
          <p:nvPr/>
        </p:nvSpPr>
        <p:spPr>
          <a:xfrm>
            <a:off x="1329418" y="462124"/>
            <a:ext cx="625218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happiness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E4DA5-6E2A-38BE-0E17-94D6E3153E02}"/>
              </a:ext>
            </a:extLst>
          </p:cNvPr>
          <p:cNvSpPr/>
          <p:nvPr/>
        </p:nvSpPr>
        <p:spPr>
          <a:xfrm>
            <a:off x="554981" y="770661"/>
            <a:ext cx="728063" cy="2590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Family + friends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E0D72-A71E-83D6-09E7-681D2DE529E3}"/>
              </a:ext>
            </a:extLst>
          </p:cNvPr>
          <p:cNvSpPr/>
          <p:nvPr/>
        </p:nvSpPr>
        <p:spPr>
          <a:xfrm>
            <a:off x="2046954" y="773857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integrity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76BFDA-7DB0-F85F-17A9-95C55ABBE2EE}"/>
              </a:ext>
            </a:extLst>
          </p:cNvPr>
          <p:cNvSpPr/>
          <p:nvPr/>
        </p:nvSpPr>
        <p:spPr>
          <a:xfrm>
            <a:off x="841020" y="1090956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respect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01AD5-5174-4DEA-A26D-DB50789BBA25}"/>
              </a:ext>
            </a:extLst>
          </p:cNvPr>
          <p:cNvSpPr/>
          <p:nvPr/>
        </p:nvSpPr>
        <p:spPr>
          <a:xfrm>
            <a:off x="2068074" y="1044132"/>
            <a:ext cx="592385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excellence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33EF7-C587-9E9F-02D2-2A1F5E6AF9E3}"/>
              </a:ext>
            </a:extLst>
          </p:cNvPr>
          <p:cNvSpPr/>
          <p:nvPr/>
        </p:nvSpPr>
        <p:spPr>
          <a:xfrm>
            <a:off x="1214323" y="1391576"/>
            <a:ext cx="855408" cy="2111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Make things better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50CF7B-466D-CEBE-E7D1-F09E3FAD7627}"/>
              </a:ext>
            </a:extLst>
          </p:cNvPr>
          <p:cNvCxnSpPr>
            <a:cxnSpLocks/>
          </p:cNvCxnSpPr>
          <p:nvPr/>
        </p:nvCxnSpPr>
        <p:spPr>
          <a:xfrm flipV="1">
            <a:off x="1139179" y="623716"/>
            <a:ext cx="511819" cy="14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A3B270-A6B7-1E78-7078-8395E81B5D99}"/>
              </a:ext>
            </a:extLst>
          </p:cNvPr>
          <p:cNvCxnSpPr>
            <a:cxnSpLocks/>
            <a:stCxn id="11" idx="0"/>
            <a:endCxn id="19" idx="2"/>
          </p:cNvCxnSpPr>
          <p:nvPr/>
        </p:nvCxnSpPr>
        <p:spPr>
          <a:xfrm flipV="1">
            <a:off x="1642027" y="1246596"/>
            <a:ext cx="10866" cy="14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DE18EB-CA3F-0CF0-7227-7E46448C6DC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652893" y="936124"/>
            <a:ext cx="23058" cy="15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A56C09-4BFE-9D65-C24B-C19B9019BBE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00200" y="623716"/>
            <a:ext cx="702663" cy="150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FA8426-527D-AF9B-BDD5-AB0757D34003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1642027" y="1199772"/>
            <a:ext cx="722240" cy="19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2ED415-F087-1B3F-F39A-D4409134EEE4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698725" y="935450"/>
            <a:ext cx="665542" cy="108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606988C-8793-4D03-8747-37E793311BB3}"/>
              </a:ext>
            </a:extLst>
          </p:cNvPr>
          <p:cNvSpPr/>
          <p:nvPr/>
        </p:nvSpPr>
        <p:spPr>
          <a:xfrm>
            <a:off x="1438625" y="703909"/>
            <a:ext cx="511819" cy="229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Golden rule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9993DB-B063-85A0-F1A5-468712B5AC25}"/>
              </a:ext>
            </a:extLst>
          </p:cNvPr>
          <p:cNvSpPr/>
          <p:nvPr/>
        </p:nvSpPr>
        <p:spPr>
          <a:xfrm>
            <a:off x="1396983" y="1090956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trust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4058B8-357E-C708-C035-CE3FC793DE8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096930" y="936124"/>
            <a:ext cx="567492" cy="15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072C51-2A61-B34E-66DA-21486C6B448F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H="1" flipV="1">
            <a:off x="1096929" y="1246596"/>
            <a:ext cx="545098" cy="14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4044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4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Evan Waggoner</a:t>
            </a:r>
          </a:p>
        </p:txBody>
      </p:sp>
      <p:pic>
        <p:nvPicPr>
          <p:cNvPr id="6" name="Content Placeholder 5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90604056-DB0B-E4CE-FE64-9BC4FCF9F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0" y="416798"/>
            <a:ext cx="2689953" cy="1208751"/>
          </a:xfrm>
        </p:spPr>
      </p:pic>
    </p:spTree>
    <p:extLst>
      <p:ext uri="{BB962C8B-B14F-4D97-AF65-F5344CB8AC3E}">
        <p14:creationId xmlns:p14="http://schemas.microsoft.com/office/powerpoint/2010/main" val="335066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582E-7FE8-5569-E890-9B23446B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 Batz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8E65-F5A0-0B29-9ED7-2E797D7F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83FC9-B848-88B6-8680-38EE57DC1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0" y="452074"/>
            <a:ext cx="1936723" cy="13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906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457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Philip </a:t>
            </a:r>
            <a:r>
              <a:rPr lang="en-US" dirty="0" err="1"/>
              <a:t>Yim</a:t>
            </a:r>
            <a:endParaRPr lang="en-US" dirty="0"/>
          </a:p>
        </p:txBody>
      </p:sp>
      <p:pic>
        <p:nvPicPr>
          <p:cNvPr id="3" name="Content Placeholder 2" descr="A diagram of balance with words&#10;&#10;Description automatically generated">
            <a:extLst>
              <a:ext uri="{FF2B5EF4-FFF2-40B4-BE49-F238E27FC236}">
                <a16:creationId xmlns:a16="http://schemas.microsoft.com/office/drawing/2014/main" id="{86BBFC93-E28C-CA9D-8827-EA9BDB8B8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949" y="289436"/>
            <a:ext cx="1117342" cy="14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416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452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Moe Yousuf 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553FF1-A68E-D251-6459-03DD213E4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E64F6F-9943-D522-FFB7-29C3E9F37CB0}"/>
              </a:ext>
            </a:extLst>
          </p:cNvPr>
          <p:cNvSpPr/>
          <p:nvPr/>
        </p:nvSpPr>
        <p:spPr>
          <a:xfrm>
            <a:off x="1436497" y="376821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integrity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B03C8E-5977-BC8B-41FE-0DC82C09C178}"/>
              </a:ext>
            </a:extLst>
          </p:cNvPr>
          <p:cNvSpPr/>
          <p:nvPr/>
        </p:nvSpPr>
        <p:spPr>
          <a:xfrm>
            <a:off x="1050696" y="887383"/>
            <a:ext cx="615702" cy="214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Financial security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1F6BCF-B969-D79C-92A2-A80A72E83B06}"/>
              </a:ext>
            </a:extLst>
          </p:cNvPr>
          <p:cNvSpPr/>
          <p:nvPr/>
        </p:nvSpPr>
        <p:spPr>
          <a:xfrm>
            <a:off x="1872366" y="901698"/>
            <a:ext cx="674328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mentoring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489DB-DDEC-92B1-5814-D65F2C122D69}"/>
              </a:ext>
            </a:extLst>
          </p:cNvPr>
          <p:cNvSpPr/>
          <p:nvPr/>
        </p:nvSpPr>
        <p:spPr>
          <a:xfrm>
            <a:off x="824383" y="1434298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curiosity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D780D-4F35-BECC-26D1-56C637E442F9}"/>
              </a:ext>
            </a:extLst>
          </p:cNvPr>
          <p:cNvSpPr/>
          <p:nvPr/>
        </p:nvSpPr>
        <p:spPr>
          <a:xfrm>
            <a:off x="2092063" y="1454439"/>
            <a:ext cx="660236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transparency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5D14AD-6DF8-9BC3-D301-BF107128AF17}"/>
              </a:ext>
            </a:extLst>
          </p:cNvPr>
          <p:cNvSpPr/>
          <p:nvPr/>
        </p:nvSpPr>
        <p:spPr>
          <a:xfrm>
            <a:off x="1466805" y="1452980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rigor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F68B13-A5A7-A5AA-5D7B-AED7B2BA2F1B}"/>
              </a:ext>
            </a:extLst>
          </p:cNvPr>
          <p:cNvCxnSpPr>
            <a:cxnSpLocks/>
          </p:cNvCxnSpPr>
          <p:nvPr/>
        </p:nvCxnSpPr>
        <p:spPr>
          <a:xfrm flipV="1">
            <a:off x="1692407" y="534156"/>
            <a:ext cx="0" cy="99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0024FA-E88B-E6FE-C006-BF847F175022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358547" y="1077917"/>
            <a:ext cx="322552" cy="129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5EF7BB-595A-94AC-D800-91E4C2C0EA93}"/>
              </a:ext>
            </a:extLst>
          </p:cNvPr>
          <p:cNvCxnSpPr>
            <a:cxnSpLocks/>
          </p:cNvCxnSpPr>
          <p:nvPr/>
        </p:nvCxnSpPr>
        <p:spPr>
          <a:xfrm flipH="1" flipV="1">
            <a:off x="1708318" y="798493"/>
            <a:ext cx="363239" cy="10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DE89B5-6254-C02C-0455-E60BEC7F74E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708317" y="1364953"/>
            <a:ext cx="14398" cy="8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4ED7B8-8B8C-2582-E912-54B1C62811D9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722715" y="1363142"/>
            <a:ext cx="699467" cy="9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15E8561-2D1C-E5BE-A76D-2C9106914578}"/>
              </a:ext>
            </a:extLst>
          </p:cNvPr>
          <p:cNvSpPr/>
          <p:nvPr/>
        </p:nvSpPr>
        <p:spPr>
          <a:xfrm>
            <a:off x="1432306" y="638354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family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C4B2DC-853E-D528-94A3-EF9A28356ED1}"/>
              </a:ext>
            </a:extLst>
          </p:cNvPr>
          <p:cNvSpPr/>
          <p:nvPr/>
        </p:nvSpPr>
        <p:spPr>
          <a:xfrm>
            <a:off x="1425189" y="1207501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change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CB9C2C-E64A-D000-30E2-074ACE4D766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358547" y="797545"/>
            <a:ext cx="301930" cy="8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814D56-DD4A-234A-D216-96D4CC991AB0}"/>
              </a:ext>
            </a:extLst>
          </p:cNvPr>
          <p:cNvCxnSpPr>
            <a:cxnSpLocks/>
          </p:cNvCxnSpPr>
          <p:nvPr/>
        </p:nvCxnSpPr>
        <p:spPr>
          <a:xfrm flipV="1">
            <a:off x="1097455" y="1373411"/>
            <a:ext cx="582937" cy="6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986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742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Richie Zhang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B5FDEBF-9CBA-C158-9C99-8CB0302C13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3585" y="289436"/>
          <a:ext cx="2328067" cy="1442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0464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83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348D-6357-8EBA-4B6C-D4168603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Alexander Bautista</a:t>
            </a:r>
          </a:p>
        </p:txBody>
      </p:sp>
      <p:pic>
        <p:nvPicPr>
          <p:cNvPr id="4" name="Content Placeholder 3" descr="A diagram of a family&#10;&#10;Description automatically generated">
            <a:extLst>
              <a:ext uri="{FF2B5EF4-FFF2-40B4-BE49-F238E27FC236}">
                <a16:creationId xmlns:a16="http://schemas.microsoft.com/office/drawing/2014/main" id="{B7C784D9-9DB2-DCA0-4E48-9427C206E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355673"/>
            <a:ext cx="1359357" cy="1411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5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25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9E2D-B39A-91F5-4490-5656C927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Michelle </a:t>
            </a:r>
            <a:r>
              <a:rPr lang="en-US" dirty="0" err="1"/>
              <a:t>Mondesir</a:t>
            </a:r>
            <a:endParaRPr lang="en-US" dirty="0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3FAD2C45-3D85-2634-6265-ECDCA4E23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2" y="397689"/>
            <a:ext cx="2328067" cy="1311586"/>
          </a:xfrm>
        </p:spPr>
      </p:pic>
    </p:spTree>
    <p:extLst>
      <p:ext uri="{BB962C8B-B14F-4D97-AF65-F5344CB8AC3E}">
        <p14:creationId xmlns:p14="http://schemas.microsoft.com/office/powerpoint/2010/main" val="134172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6B2C-B859-2662-A0E4-C3588E8F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D3B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Gaea Bhalla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0BD432-2BC8-71F0-811C-41397976E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21" y="487363"/>
            <a:ext cx="2097758" cy="11604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171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9AE5-8163-3B51-AFF4-4E14A55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Mittal </a:t>
            </a:r>
            <a:r>
              <a:rPr lang="en-US" dirty="0" err="1"/>
              <a:t>Bhiogade</a:t>
            </a:r>
            <a:endParaRPr lang="en-US" dirty="0"/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2EECD47B-160A-716B-2A25-6CC51FB0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56" y="333291"/>
            <a:ext cx="1155493" cy="1398599"/>
          </a:xfrm>
        </p:spPr>
      </p:pic>
    </p:spTree>
    <p:extLst>
      <p:ext uri="{BB962C8B-B14F-4D97-AF65-F5344CB8AC3E}">
        <p14:creationId xmlns:p14="http://schemas.microsoft.com/office/powerpoint/2010/main" val="388642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24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41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7B9A-407E-D67C-3306-AF5B4E33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Benjamin </a:t>
            </a:r>
            <a:r>
              <a:rPr lang="en-US" dirty="0" err="1"/>
              <a:t>Blad</a:t>
            </a:r>
            <a:endParaRPr lang="en-US" dirty="0"/>
          </a:p>
        </p:txBody>
      </p:sp>
      <p:pic>
        <p:nvPicPr>
          <p:cNvPr id="7" name="Picture 6" descr="A diagram of the five basic values&#10;&#10;Description automatically generated with medium confidence">
            <a:extLst>
              <a:ext uri="{FF2B5EF4-FFF2-40B4-BE49-F238E27FC236}">
                <a16:creationId xmlns:a16="http://schemas.microsoft.com/office/drawing/2014/main" id="{4B37F5FD-6E27-843B-12BC-5A69E7EB2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96" y="368169"/>
            <a:ext cx="1147132" cy="13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5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6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B1FF-8EA9-43A5-88C9-598DB1E5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Athena </a:t>
            </a:r>
            <a:r>
              <a:rPr lang="en-US" dirty="0" err="1"/>
              <a:t>Boncan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1BF375-E4EB-8AB2-AE23-483DA7524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587" y="386792"/>
            <a:ext cx="2265301" cy="12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67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45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9334-E562-F542-40EE-BE749CF3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Jared Bower</a:t>
            </a:r>
          </a:p>
        </p:txBody>
      </p:sp>
      <p:pic>
        <p:nvPicPr>
          <p:cNvPr id="5" name="Content Placeholder 4" descr="A diagram of contentment&#10;&#10;Description automatically generated">
            <a:extLst>
              <a:ext uri="{FF2B5EF4-FFF2-40B4-BE49-F238E27FC236}">
                <a16:creationId xmlns:a16="http://schemas.microsoft.com/office/drawing/2014/main" id="{340C224C-FDC3-A9A5-8663-F27917F85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56" y="339725"/>
            <a:ext cx="1935309" cy="14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7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31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99A-8DF8-BF53-0C6D-DF98ED54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Kathreen</a:t>
            </a:r>
            <a:r>
              <a:rPr lang="en-US" dirty="0"/>
              <a:t>-Marie </a:t>
            </a:r>
            <a:r>
              <a:rPr lang="en-US" dirty="0" err="1"/>
              <a:t>Capiral</a:t>
            </a:r>
            <a:endParaRPr lang="en-US" dirty="0"/>
          </a:p>
        </p:txBody>
      </p:sp>
      <p:pic>
        <p:nvPicPr>
          <p:cNvPr id="4" name="Content Placeholder 3" descr="A group of circles with words&#10;&#10;Description automatically generated">
            <a:extLst>
              <a:ext uri="{FF2B5EF4-FFF2-40B4-BE49-F238E27FC236}">
                <a16:creationId xmlns:a16="http://schemas.microsoft.com/office/drawing/2014/main" id="{C44EA610-74AA-92B2-B106-F1C91F148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" b="3517"/>
          <a:stretch/>
        </p:blipFill>
        <p:spPr bwMode="auto">
          <a:xfrm>
            <a:off x="1129921" y="404291"/>
            <a:ext cx="805694" cy="13275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8242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5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ABFE-A304-B63B-2A70-E137D5D6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Jothika</a:t>
            </a:r>
            <a:r>
              <a:rPr lang="en-US" dirty="0"/>
              <a:t> </a:t>
            </a:r>
            <a:r>
              <a:rPr lang="en-US" dirty="0" err="1"/>
              <a:t>Cholan</a:t>
            </a:r>
            <a:endParaRPr lang="en-US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12B8BC90-8E4C-F45B-EFC9-D431350C710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 rot="16200000">
            <a:off x="909272" y="186787"/>
            <a:ext cx="1205284" cy="16716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4069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0277-EC14-CA6B-9361-048D43A0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Omokhoje</a:t>
            </a:r>
            <a:r>
              <a:rPr lang="en-US" dirty="0"/>
              <a:t> Amu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E373F-B2F5-F7DE-2597-F83E5986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65BF7-9729-C826-8738-C1215FF4A6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4" y="481960"/>
            <a:ext cx="1858459" cy="12599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329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22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13BF-C109-A315-FA27-BA3B45CA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Cook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2E43F5-A8F5-CFA4-29A8-EDEF8C1B0866}"/>
              </a:ext>
            </a:extLst>
          </p:cNvPr>
          <p:cNvSpPr/>
          <p:nvPr/>
        </p:nvSpPr>
        <p:spPr>
          <a:xfrm>
            <a:off x="1186907" y="404140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wealth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A2981-B509-A1F2-70F2-F41E15968FCB}"/>
              </a:ext>
            </a:extLst>
          </p:cNvPr>
          <p:cNvSpPr/>
          <p:nvPr/>
        </p:nvSpPr>
        <p:spPr>
          <a:xfrm>
            <a:off x="1644748" y="670123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success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EB3FCF-CC92-A722-2510-FECB0ED39B8A}"/>
              </a:ext>
            </a:extLst>
          </p:cNvPr>
          <p:cNvSpPr/>
          <p:nvPr/>
        </p:nvSpPr>
        <p:spPr>
          <a:xfrm>
            <a:off x="675274" y="671897"/>
            <a:ext cx="71008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greatness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D27C77-0406-A772-AA04-DE32D90DE7DF}"/>
              </a:ext>
            </a:extLst>
          </p:cNvPr>
          <p:cNvSpPr/>
          <p:nvPr/>
        </p:nvSpPr>
        <p:spPr>
          <a:xfrm>
            <a:off x="1030319" y="927303"/>
            <a:ext cx="72639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harmony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245CEE-0466-B9AA-6AEB-7BDEDDEAEA1F}"/>
              </a:ext>
            </a:extLst>
          </p:cNvPr>
          <p:cNvSpPr/>
          <p:nvPr/>
        </p:nvSpPr>
        <p:spPr>
          <a:xfrm>
            <a:off x="571793" y="1230941"/>
            <a:ext cx="71008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fortitude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4B8ECB-12A2-2C28-6D1B-D088DDCC5409}"/>
              </a:ext>
            </a:extLst>
          </p:cNvPr>
          <p:cNvSpPr/>
          <p:nvPr/>
        </p:nvSpPr>
        <p:spPr>
          <a:xfrm>
            <a:off x="1650980" y="1193088"/>
            <a:ext cx="662498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equanimity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10DDCF-9057-1187-C694-87B589BCF24D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1030318" y="559781"/>
            <a:ext cx="412498" cy="11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DDF9B2-E91F-8778-20F6-AEC48FA6F492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442816" y="559781"/>
            <a:ext cx="457842" cy="11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95DCF8-9FE9-A3EC-418F-636F4C17D604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H="1" flipV="1">
            <a:off x="1030318" y="827537"/>
            <a:ext cx="363200" cy="99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735928-3299-B544-208B-AF80D50A815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926838" y="1082944"/>
            <a:ext cx="466681" cy="14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053B7-2122-64E0-ABE1-02A63ECB5109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1393519" y="825764"/>
            <a:ext cx="507139" cy="101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AFAC7B9-B857-5A33-89E1-7BCB5979A1F9}"/>
              </a:ext>
            </a:extLst>
          </p:cNvPr>
          <p:cNvSpPr/>
          <p:nvPr/>
        </p:nvSpPr>
        <p:spPr>
          <a:xfrm>
            <a:off x="1223543" y="1514508"/>
            <a:ext cx="511819" cy="2646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Critical thinking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ADD430-C29E-CBC8-DEB4-735C5F35550A}"/>
              </a:ext>
            </a:extLst>
          </p:cNvPr>
          <p:cNvCxnSpPr>
            <a:cxnSpLocks/>
            <a:stCxn id="16" idx="0"/>
            <a:endCxn id="9" idx="2"/>
          </p:cNvCxnSpPr>
          <p:nvPr/>
        </p:nvCxnSpPr>
        <p:spPr>
          <a:xfrm flipV="1">
            <a:off x="1479453" y="1348729"/>
            <a:ext cx="502776" cy="165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76F0AB-8342-5C2A-F3ED-0C2269E6D744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1393519" y="1082944"/>
            <a:ext cx="553683" cy="14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543DDC-11D5-F8DA-DBFA-83DEF43CF6CC}"/>
              </a:ext>
            </a:extLst>
          </p:cNvPr>
          <p:cNvCxnSpPr>
            <a:cxnSpLocks/>
          </p:cNvCxnSpPr>
          <p:nvPr/>
        </p:nvCxnSpPr>
        <p:spPr>
          <a:xfrm flipH="1" flipV="1">
            <a:off x="1107950" y="1386074"/>
            <a:ext cx="446393" cy="14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865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43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372C-6F3C-A25E-A176-571CDF9A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Dinan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E55A6-0AA7-4FD6-9304-7687886CE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FDAE793-CCD5-0B82-0318-8AE6F581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6" y="548547"/>
            <a:ext cx="2490530" cy="9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15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9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6FC7-7832-749B-2FBC-286DAF13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Brady Donnelly</a:t>
            </a:r>
          </a:p>
        </p:txBody>
      </p:sp>
      <p:pic>
        <p:nvPicPr>
          <p:cNvPr id="4" name="image1.jpg">
            <a:extLst>
              <a:ext uri="{FF2B5EF4-FFF2-40B4-BE49-F238E27FC236}">
                <a16:creationId xmlns:a16="http://schemas.microsoft.com/office/drawing/2014/main" id="{0924FB2D-1CC3-B79C-0971-7B2F1A33932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5984" y="443652"/>
            <a:ext cx="1765105" cy="1288237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284728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6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A85E-7A8F-EE98-61D9-B7D73F56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Omar </a:t>
            </a:r>
            <a:r>
              <a:rPr lang="en-US" dirty="0" err="1"/>
              <a:t>Elmasry</a:t>
            </a:r>
            <a:endParaRPr lang="en-US" dirty="0"/>
          </a:p>
        </p:txBody>
      </p:sp>
      <p:pic>
        <p:nvPicPr>
          <p:cNvPr id="5" name="Content Placeholder 4" descr="A diagram of a family&#10;&#10;Description automatically generated">
            <a:extLst>
              <a:ext uri="{FF2B5EF4-FFF2-40B4-BE49-F238E27FC236}">
                <a16:creationId xmlns:a16="http://schemas.microsoft.com/office/drawing/2014/main" id="{4CB34331-0E81-08BC-0C8E-DC3608DB6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5" y="447473"/>
            <a:ext cx="2328067" cy="1126378"/>
          </a:xfrm>
        </p:spPr>
      </p:pic>
    </p:spTree>
    <p:extLst>
      <p:ext uri="{BB962C8B-B14F-4D97-AF65-F5344CB8AC3E}">
        <p14:creationId xmlns:p14="http://schemas.microsoft.com/office/powerpoint/2010/main" val="1825435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91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84D1-46AE-4B50-D094-382981EB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McKenna Elves 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ACBD5EC3-8AD6-D05E-857F-4F6FDA82525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76217" y="450850"/>
            <a:ext cx="1560583" cy="136993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1313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2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53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C626-FDA8-4533-0990-1F18C048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 </a:t>
            </a:r>
            <a:r>
              <a:rPr lang="en-US" dirty="0" err="1"/>
              <a:t>Fayne</a:t>
            </a:r>
            <a:endParaRPr lang="en-US" dirty="0"/>
          </a:p>
        </p:txBody>
      </p:sp>
      <p:pic>
        <p:nvPicPr>
          <p:cNvPr id="4" name="Content Placeholder 3" descr="A diagram of integrity and ethics&#10;&#10;Description automatically generated">
            <a:extLst>
              <a:ext uri="{FF2B5EF4-FFF2-40B4-BE49-F238E27FC236}">
                <a16:creationId xmlns:a16="http://schemas.microsoft.com/office/drawing/2014/main" id="{F6CC2E4C-B10F-DB2E-7F81-041A40C01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585" y="421498"/>
            <a:ext cx="2328067" cy="11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9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74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F714-1056-4AF3-51D2-B0BE93CE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Tomasz </a:t>
            </a:r>
            <a:r>
              <a:rPr lang="en-US" dirty="0" err="1"/>
              <a:t>Felpel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04425A-D8F7-A1B1-B8A0-6FA9448F9BD9}"/>
              </a:ext>
            </a:extLst>
          </p:cNvPr>
          <p:cNvSpPr/>
          <p:nvPr/>
        </p:nvSpPr>
        <p:spPr>
          <a:xfrm>
            <a:off x="1269691" y="462124"/>
            <a:ext cx="68494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success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DD34F4-6E35-DB2F-BF09-0F34C5C268A8}"/>
              </a:ext>
            </a:extLst>
          </p:cNvPr>
          <p:cNvSpPr/>
          <p:nvPr/>
        </p:nvSpPr>
        <p:spPr>
          <a:xfrm>
            <a:off x="1900658" y="728106"/>
            <a:ext cx="822372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commitment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B77057-5213-E8D6-38D8-203C4EFA01B7}"/>
              </a:ext>
            </a:extLst>
          </p:cNvPr>
          <p:cNvSpPr/>
          <p:nvPr/>
        </p:nvSpPr>
        <p:spPr>
          <a:xfrm>
            <a:off x="717936" y="729881"/>
            <a:ext cx="923337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accomplishment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6AA177-2169-F91A-0FCB-DD49E01AF392}"/>
              </a:ext>
            </a:extLst>
          </p:cNvPr>
          <p:cNvSpPr/>
          <p:nvPr/>
        </p:nvSpPr>
        <p:spPr>
          <a:xfrm>
            <a:off x="586061" y="940315"/>
            <a:ext cx="73547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organization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7E8D98-F45D-E565-F8A1-E871243465B4}"/>
              </a:ext>
            </a:extLst>
          </p:cNvPr>
          <p:cNvSpPr/>
          <p:nvPr/>
        </p:nvSpPr>
        <p:spPr>
          <a:xfrm>
            <a:off x="755009" y="1541964"/>
            <a:ext cx="666738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positivity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64CC21-B0F7-3126-2DC2-0319BCA33749}"/>
              </a:ext>
            </a:extLst>
          </p:cNvPr>
          <p:cNvSpPr/>
          <p:nvPr/>
        </p:nvSpPr>
        <p:spPr>
          <a:xfrm>
            <a:off x="1442816" y="1020570"/>
            <a:ext cx="73547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opportunity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C5A4D-604C-40C9-ADEF-CE290C233A4E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1179605" y="617764"/>
            <a:ext cx="432559" cy="11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1C4AD3-4425-EEDA-50FB-A4A4F6E144D1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1612163" y="617764"/>
            <a:ext cx="699681" cy="11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F220AD-E2D9-E0B7-F18E-B1A4F093852D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1179604" y="885522"/>
            <a:ext cx="630952" cy="13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4CD613-054B-5DAD-A21C-E597306294BA}"/>
              </a:ext>
            </a:extLst>
          </p:cNvPr>
          <p:cNvCxnSpPr>
            <a:cxnSpLocks/>
            <a:stCxn id="20" idx="0"/>
            <a:endCxn id="7" idx="2"/>
          </p:cNvCxnSpPr>
          <p:nvPr/>
        </p:nvCxnSpPr>
        <p:spPr>
          <a:xfrm flipV="1">
            <a:off x="825881" y="1095956"/>
            <a:ext cx="127920" cy="190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E79458-1DB4-9692-64A3-28ACEB264FA0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1810556" y="883747"/>
            <a:ext cx="501288" cy="13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E51DAAA-3654-BA3D-1574-0C67EAC04FF1}"/>
              </a:ext>
            </a:extLst>
          </p:cNvPr>
          <p:cNvSpPr/>
          <p:nvPr/>
        </p:nvSpPr>
        <p:spPr>
          <a:xfrm>
            <a:off x="1840177" y="1496280"/>
            <a:ext cx="777621" cy="235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strong work ethic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86B65C-2386-E986-AD5F-C680E2C9A0F9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1810556" y="1176211"/>
            <a:ext cx="418432" cy="32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E0435E-8FC3-7A7B-23A2-CEA0FF578502}"/>
              </a:ext>
            </a:extLst>
          </p:cNvPr>
          <p:cNvCxnSpPr>
            <a:cxnSpLocks/>
            <a:stCxn id="8" idx="0"/>
            <a:endCxn id="20" idx="2"/>
          </p:cNvCxnSpPr>
          <p:nvPr/>
        </p:nvCxnSpPr>
        <p:spPr>
          <a:xfrm flipH="1" flipV="1">
            <a:off x="825881" y="1441810"/>
            <a:ext cx="262497" cy="10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1B150FD-6F8F-BE0D-E87B-A1203D5B6B1D}"/>
              </a:ext>
            </a:extLst>
          </p:cNvPr>
          <p:cNvSpPr/>
          <p:nvPr/>
        </p:nvSpPr>
        <p:spPr>
          <a:xfrm>
            <a:off x="382071" y="1286169"/>
            <a:ext cx="8876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Job effectiveness</a:t>
            </a:r>
          </a:p>
        </p:txBody>
      </p:sp>
    </p:spTree>
    <p:extLst>
      <p:ext uri="{BB962C8B-B14F-4D97-AF65-F5344CB8AC3E}">
        <p14:creationId xmlns:p14="http://schemas.microsoft.com/office/powerpoint/2010/main" val="2099173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42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C8FE-1F18-CF65-CF95-604433A6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Nick </a:t>
            </a:r>
            <a:r>
              <a:rPr lang="en-US" dirty="0" err="1"/>
              <a:t>Gajdzik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207A73-9617-D74D-0513-9BF497BE0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6" r="256"/>
          <a:stretch/>
        </p:blipFill>
        <p:spPr bwMode="auto">
          <a:xfrm>
            <a:off x="436167" y="410570"/>
            <a:ext cx="2328067" cy="13076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7611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91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6D2D-D51C-2F11-6433-3B76A8FE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Tatiana </a:t>
            </a:r>
            <a:r>
              <a:rPr lang="en-US" dirty="0" err="1"/>
              <a:t>Gholmie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F6595C-5294-CF27-385D-2D0295198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48" y="394714"/>
            <a:ext cx="1895482" cy="12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90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01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61E2-21FE-35E1-33EE-8BBF9BB7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Isabelle </a:t>
            </a:r>
            <a:r>
              <a:rPr lang="en-US" dirty="0" err="1"/>
              <a:t>Giap</a:t>
            </a:r>
            <a:r>
              <a:rPr lang="en-US" dirty="0"/>
              <a:t>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7EE06E6-A549-FFF6-6C27-87EF6FF9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3EAED8-E90C-0F9B-438E-0FB6DA3CAA07}"/>
              </a:ext>
            </a:extLst>
          </p:cNvPr>
          <p:cNvSpPr/>
          <p:nvPr/>
        </p:nvSpPr>
        <p:spPr>
          <a:xfrm>
            <a:off x="1300977" y="462124"/>
            <a:ext cx="65365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happiness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60B49D-6F5F-54B3-845C-43CBBF3E8B4C}"/>
              </a:ext>
            </a:extLst>
          </p:cNvPr>
          <p:cNvSpPr/>
          <p:nvPr/>
        </p:nvSpPr>
        <p:spPr>
          <a:xfrm>
            <a:off x="1903927" y="735023"/>
            <a:ext cx="62570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excellence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94D3D-9FEB-A0F4-E685-427FC35C303D}"/>
              </a:ext>
            </a:extLst>
          </p:cNvPr>
          <p:cNvSpPr/>
          <p:nvPr/>
        </p:nvSpPr>
        <p:spPr>
          <a:xfrm>
            <a:off x="1040746" y="684820"/>
            <a:ext cx="588972" cy="244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Friends &amp; family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1C93F1-D70F-0D57-2DB8-DD629B24D4C0}"/>
              </a:ext>
            </a:extLst>
          </p:cNvPr>
          <p:cNvSpPr/>
          <p:nvPr/>
        </p:nvSpPr>
        <p:spPr>
          <a:xfrm>
            <a:off x="864269" y="1027770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fun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52A87-228C-9959-9238-29323A9B5C32}"/>
              </a:ext>
            </a:extLst>
          </p:cNvPr>
          <p:cNvSpPr/>
          <p:nvPr/>
        </p:nvSpPr>
        <p:spPr>
          <a:xfrm>
            <a:off x="484639" y="1427771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grace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9031EE-4DB1-8A3B-08E0-CF232ECC9C13}"/>
              </a:ext>
            </a:extLst>
          </p:cNvPr>
          <p:cNvSpPr/>
          <p:nvPr/>
        </p:nvSpPr>
        <p:spPr>
          <a:xfrm>
            <a:off x="1442817" y="1020570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empathy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E5B5B-2E7B-7F3F-A202-2A4B5523779D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1335231" y="617765"/>
            <a:ext cx="292575" cy="6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700B9C-4C5F-8232-8FBB-9C30CFC577D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1627807" y="617765"/>
            <a:ext cx="588973" cy="11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381135-AFEE-531F-77FD-DFE121DFB661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H="1" flipV="1">
            <a:off x="1335232" y="929270"/>
            <a:ext cx="363494" cy="9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F2CE66-26E8-B2D9-894A-E37AC9B3DDA7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H="1" flipV="1">
            <a:off x="1120179" y="1183411"/>
            <a:ext cx="363378" cy="24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0D6428E-5081-A24D-FDEA-91C1CD9BFE61}"/>
              </a:ext>
            </a:extLst>
          </p:cNvPr>
          <p:cNvSpPr/>
          <p:nvPr/>
        </p:nvSpPr>
        <p:spPr>
          <a:xfrm>
            <a:off x="1954635" y="1421774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strength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FAF52D-9473-1EA0-2E77-8A5B7906FBE8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V="1">
            <a:off x="2210546" y="890663"/>
            <a:ext cx="6234" cy="53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1E1E23-577B-7345-08D9-1C91F67A6CE7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740548" y="1183411"/>
            <a:ext cx="379631" cy="24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C66F644-129D-27E2-358C-28F85CB3374B}"/>
              </a:ext>
            </a:extLst>
          </p:cNvPr>
          <p:cNvSpPr/>
          <p:nvPr/>
        </p:nvSpPr>
        <p:spPr>
          <a:xfrm>
            <a:off x="1136198" y="1427771"/>
            <a:ext cx="694716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authenticity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A96206-C83A-D958-9634-577CD1212E6D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121884" y="929269"/>
            <a:ext cx="213348" cy="133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8483C0-C2EA-7554-8E78-B8668A149041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1698726" y="890663"/>
            <a:ext cx="518053" cy="12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76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8678-4F8C-4446-496D-5A62C0E6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Neeraj Asthana</a:t>
            </a:r>
          </a:p>
        </p:txBody>
      </p:sp>
      <p:pic>
        <p:nvPicPr>
          <p:cNvPr id="5" name="Content Placeholder 4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F0F4025E-76EC-35E8-D700-705C935E5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77" y="425793"/>
            <a:ext cx="2053883" cy="1250808"/>
          </a:xfrm>
        </p:spPr>
      </p:pic>
    </p:spTree>
    <p:extLst>
      <p:ext uri="{BB962C8B-B14F-4D97-AF65-F5344CB8AC3E}">
        <p14:creationId xmlns:p14="http://schemas.microsoft.com/office/powerpoint/2010/main" val="4061927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36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0584-926A-F903-0FDA-0C6ADB39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Aneisha</a:t>
            </a:r>
            <a:r>
              <a:rPr lang="en-US" dirty="0"/>
              <a:t> Gill</a:t>
            </a:r>
          </a:p>
        </p:txBody>
      </p:sp>
      <p:pic>
        <p:nvPicPr>
          <p:cNvPr id="4" name="Content Placeholder 3" descr="A diagram of a family&#10;&#10;Description automatically generated">
            <a:extLst>
              <a:ext uri="{FF2B5EF4-FFF2-40B4-BE49-F238E27FC236}">
                <a16:creationId xmlns:a16="http://schemas.microsoft.com/office/drawing/2014/main" id="{12A44B1B-2241-C8E6-1B36-DADC755AC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47" y="415142"/>
            <a:ext cx="1667578" cy="141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40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B2BB-18BA-9785-98BF-949988E2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Barbara Gomes da Silva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F5D28839-F8CA-11F9-EF8A-95D2E32B8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8ADB51-AE0B-04F8-4D01-0BCDF32C9455}"/>
              </a:ext>
            </a:extLst>
          </p:cNvPr>
          <p:cNvSpPr/>
          <p:nvPr/>
        </p:nvSpPr>
        <p:spPr>
          <a:xfrm>
            <a:off x="1340462" y="462124"/>
            <a:ext cx="61417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happiness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9B2FE-D86C-EC57-6A52-84F793EAE0AB}"/>
              </a:ext>
            </a:extLst>
          </p:cNvPr>
          <p:cNvSpPr/>
          <p:nvPr/>
        </p:nvSpPr>
        <p:spPr>
          <a:xfrm>
            <a:off x="931243" y="726321"/>
            <a:ext cx="61417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excellence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59EA6-8384-2F2A-FCE9-60E5214F5E4D}"/>
              </a:ext>
            </a:extLst>
          </p:cNvPr>
          <p:cNvSpPr/>
          <p:nvPr/>
        </p:nvSpPr>
        <p:spPr>
          <a:xfrm>
            <a:off x="1698972" y="741487"/>
            <a:ext cx="61417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family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DAAB0-6634-985E-CFB6-449E4759FA18}"/>
              </a:ext>
            </a:extLst>
          </p:cNvPr>
          <p:cNvSpPr/>
          <p:nvPr/>
        </p:nvSpPr>
        <p:spPr>
          <a:xfrm>
            <a:off x="761914" y="1027770"/>
            <a:ext cx="61417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passion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BCEC81-238F-A7B9-8AED-FF9D24E93D45}"/>
              </a:ext>
            </a:extLst>
          </p:cNvPr>
          <p:cNvSpPr/>
          <p:nvPr/>
        </p:nvSpPr>
        <p:spPr>
          <a:xfrm>
            <a:off x="2276195" y="1028817"/>
            <a:ext cx="61417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generosity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57E0-9592-4C01-BB29-6D9C2FD7A32A}"/>
              </a:ext>
            </a:extLst>
          </p:cNvPr>
          <p:cNvSpPr/>
          <p:nvPr/>
        </p:nvSpPr>
        <p:spPr>
          <a:xfrm>
            <a:off x="1537530" y="1048159"/>
            <a:ext cx="61417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loyalty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A8283B-AD73-4263-1A16-628AB955771E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H="1" flipV="1">
            <a:off x="1647549" y="617764"/>
            <a:ext cx="358510" cy="12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2919D-657E-D9C2-BC2E-99F3BF378766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1238330" y="617764"/>
            <a:ext cx="409218" cy="108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58D1DC-2845-50E0-BF6D-0935D1403AD7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1069001" y="897128"/>
            <a:ext cx="937058" cy="13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A36757-B716-C781-61BD-118355457B47}"/>
              </a:ext>
            </a:extLst>
          </p:cNvPr>
          <p:cNvCxnSpPr>
            <a:cxnSpLocks/>
            <a:stCxn id="17" idx="0"/>
            <a:endCxn id="7" idx="2"/>
          </p:cNvCxnSpPr>
          <p:nvPr/>
        </p:nvCxnSpPr>
        <p:spPr>
          <a:xfrm flipV="1">
            <a:off x="1041190" y="1183411"/>
            <a:ext cx="27812" cy="90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B1CC077-3175-EA95-BD1C-A038A95DBA4C}"/>
              </a:ext>
            </a:extLst>
          </p:cNvPr>
          <p:cNvSpPr/>
          <p:nvPr/>
        </p:nvSpPr>
        <p:spPr>
          <a:xfrm>
            <a:off x="737580" y="1568706"/>
            <a:ext cx="61417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curiosity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D9B13F-08CD-FC83-0C38-9B376DDA6D09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H="1" flipV="1">
            <a:off x="1041189" y="1429321"/>
            <a:ext cx="3478" cy="13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1CBEC8-96A1-7E32-DF23-238B63F84542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006059" y="897128"/>
            <a:ext cx="577223" cy="13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4DE873-2619-254B-E084-3598083C5327}"/>
              </a:ext>
            </a:extLst>
          </p:cNvPr>
          <p:cNvSpPr/>
          <p:nvPr/>
        </p:nvSpPr>
        <p:spPr>
          <a:xfrm>
            <a:off x="703714" y="1273681"/>
            <a:ext cx="674950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perseverance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1A8DE3-E8EA-35FB-FED6-4FC5CEC2FDD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05313" y="897127"/>
            <a:ext cx="200746" cy="133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D9FDFA-5D35-13ED-387C-47E435D692A8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1069001" y="881962"/>
            <a:ext cx="169329" cy="145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621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50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0AF5-B200-F900-F9A0-27104BDC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Joseph </a:t>
            </a:r>
            <a:r>
              <a:rPr lang="en-US" dirty="0" err="1"/>
              <a:t>Gorum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0ACCEE54-7B48-014C-D323-D0C7F96AF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5" y="394960"/>
            <a:ext cx="2328067" cy="1231405"/>
          </a:xfrm>
        </p:spPr>
      </p:pic>
    </p:spTree>
    <p:extLst>
      <p:ext uri="{BB962C8B-B14F-4D97-AF65-F5344CB8AC3E}">
        <p14:creationId xmlns:p14="http://schemas.microsoft.com/office/powerpoint/2010/main" val="4145745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45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B9EC-3C34-443F-CB15-BF03E191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 Higgins </a:t>
            </a:r>
          </a:p>
        </p:txBody>
      </p:sp>
      <p:pic>
        <p:nvPicPr>
          <p:cNvPr id="4" name="Content Placeholder 3" descr="A diagram of words written on paper&#10;&#10;Description automatically generated">
            <a:extLst>
              <a:ext uri="{FF2B5EF4-FFF2-40B4-BE49-F238E27FC236}">
                <a16:creationId xmlns:a16="http://schemas.microsoft.com/office/drawing/2014/main" id="{745DE530-A7DB-60B3-5E9A-4E4C9B69A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4" y="388781"/>
            <a:ext cx="2811371" cy="10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25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09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5040-2D29-0F7F-C270-574A80E7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Lawrence Ji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E2978-0A5C-0BAB-59A8-2D598F97B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667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16F12C-2DB8-F33F-DF9A-71974FFF569C}"/>
              </a:ext>
            </a:extLst>
          </p:cNvPr>
          <p:cNvSpPr/>
          <p:nvPr/>
        </p:nvSpPr>
        <p:spPr>
          <a:xfrm>
            <a:off x="1442816" y="462124"/>
            <a:ext cx="6144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satisfaction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5F37C-BD34-E476-9179-E3B5864AC02E}"/>
              </a:ext>
            </a:extLst>
          </p:cNvPr>
          <p:cNvSpPr/>
          <p:nvPr/>
        </p:nvSpPr>
        <p:spPr>
          <a:xfrm>
            <a:off x="857297" y="726321"/>
            <a:ext cx="688121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Feeling alive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E03558-4134-250D-D1E3-D7CEAFA3DB62}"/>
              </a:ext>
            </a:extLst>
          </p:cNvPr>
          <p:cNvSpPr/>
          <p:nvPr/>
        </p:nvSpPr>
        <p:spPr>
          <a:xfrm>
            <a:off x="1801326" y="741487"/>
            <a:ext cx="725460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achievement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0208A-FAF3-A5B4-DD0D-BD0BE82EEB66}"/>
              </a:ext>
            </a:extLst>
          </p:cNvPr>
          <p:cNvSpPr/>
          <p:nvPr/>
        </p:nvSpPr>
        <p:spPr>
          <a:xfrm>
            <a:off x="325449" y="1000001"/>
            <a:ext cx="616730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enthusiasm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FE0D5-6BC4-5ED0-A017-0729CC9A78FF}"/>
              </a:ext>
            </a:extLst>
          </p:cNvPr>
          <p:cNvSpPr/>
          <p:nvPr/>
        </p:nvSpPr>
        <p:spPr>
          <a:xfrm>
            <a:off x="1186906" y="1006525"/>
            <a:ext cx="725460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intellectualism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9B476-FDCD-72BF-115B-CFAC8F073E96}"/>
              </a:ext>
            </a:extLst>
          </p:cNvPr>
          <p:cNvSpPr/>
          <p:nvPr/>
        </p:nvSpPr>
        <p:spPr>
          <a:xfrm>
            <a:off x="1331776" y="1434298"/>
            <a:ext cx="725460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confidence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92B49F-BF46-D0C5-3C60-4767AB3A6C75}"/>
              </a:ext>
            </a:extLst>
          </p:cNvPr>
          <p:cNvSpPr/>
          <p:nvPr/>
        </p:nvSpPr>
        <p:spPr>
          <a:xfrm>
            <a:off x="2077648" y="1031254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wealth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87815A-6409-06B1-6D2C-73EBF4A201B7}"/>
              </a:ext>
            </a:extLst>
          </p:cNvPr>
          <p:cNvSpPr/>
          <p:nvPr/>
        </p:nvSpPr>
        <p:spPr>
          <a:xfrm>
            <a:off x="2226800" y="1294066"/>
            <a:ext cx="632747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dedication</a:t>
            </a:r>
          </a:p>
        </p:txBody>
      </p:sp>
    </p:spTree>
    <p:extLst>
      <p:ext uri="{BB962C8B-B14F-4D97-AF65-F5344CB8AC3E}">
        <p14:creationId xmlns:p14="http://schemas.microsoft.com/office/powerpoint/2010/main" val="353298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49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84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22DE-0CE4-F7A8-3281-BAF01554E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 </a:t>
            </a:r>
            <a:r>
              <a:rPr lang="en-US" dirty="0" err="1"/>
              <a:t>Kislak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CC5519-AE5A-571A-0327-7CE2BE286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2BFB6E-3F75-B5D2-D497-4E29F796FAF4}"/>
              </a:ext>
            </a:extLst>
          </p:cNvPr>
          <p:cNvSpPr/>
          <p:nvPr/>
        </p:nvSpPr>
        <p:spPr>
          <a:xfrm>
            <a:off x="1442817" y="462124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growth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062296-A5B4-4F60-4716-F6D06DD75CD4}"/>
              </a:ext>
            </a:extLst>
          </p:cNvPr>
          <p:cNvSpPr/>
          <p:nvPr/>
        </p:nvSpPr>
        <p:spPr>
          <a:xfrm>
            <a:off x="868809" y="726321"/>
            <a:ext cx="676608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fulfillment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5423D-A543-06F9-8117-88A9302CB429}"/>
              </a:ext>
            </a:extLst>
          </p:cNvPr>
          <p:cNvSpPr/>
          <p:nvPr/>
        </p:nvSpPr>
        <p:spPr>
          <a:xfrm>
            <a:off x="1632586" y="743273"/>
            <a:ext cx="58014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adventure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ED9A97-0705-6E7F-2594-EE81961446D3}"/>
              </a:ext>
            </a:extLst>
          </p:cNvPr>
          <p:cNvSpPr/>
          <p:nvPr/>
        </p:nvSpPr>
        <p:spPr>
          <a:xfrm>
            <a:off x="430359" y="1000001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D7F1E-CAEE-0929-5515-5F7DED26FB8A}"/>
              </a:ext>
            </a:extLst>
          </p:cNvPr>
          <p:cNvSpPr/>
          <p:nvPr/>
        </p:nvSpPr>
        <p:spPr>
          <a:xfrm>
            <a:off x="1186907" y="1006525"/>
            <a:ext cx="676608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relationships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09953E-1E12-532D-3482-6EE5F9DB7B38}"/>
              </a:ext>
            </a:extLst>
          </p:cNvPr>
          <p:cNvSpPr/>
          <p:nvPr/>
        </p:nvSpPr>
        <p:spPr>
          <a:xfrm>
            <a:off x="793233" y="1331467"/>
            <a:ext cx="600275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creativity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D6E6F1-8D2D-F904-1E64-68194CC5D99D}"/>
              </a:ext>
            </a:extLst>
          </p:cNvPr>
          <p:cNvSpPr/>
          <p:nvPr/>
        </p:nvSpPr>
        <p:spPr>
          <a:xfrm>
            <a:off x="2320105" y="741018"/>
            <a:ext cx="577958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resilience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651D21-E193-7EC2-365A-8F6793175EC8}"/>
              </a:ext>
            </a:extLst>
          </p:cNvPr>
          <p:cNvSpPr/>
          <p:nvPr/>
        </p:nvSpPr>
        <p:spPr>
          <a:xfrm>
            <a:off x="1895350" y="1328013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bravery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F1F9A0-0DD5-AED1-A1AB-10C11F407DB4}"/>
              </a:ext>
            </a:extLst>
          </p:cNvPr>
          <p:cNvCxnSpPr/>
          <p:nvPr/>
        </p:nvCxnSpPr>
        <p:spPr>
          <a:xfrm flipV="1">
            <a:off x="1289508" y="617765"/>
            <a:ext cx="355357" cy="108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79B349-7189-6982-B4CC-1DE695373C8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22219" y="881962"/>
            <a:ext cx="584894" cy="138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A2550F-F581-2882-D5BC-9246A785794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059863" y="881962"/>
            <a:ext cx="147250" cy="45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BA1670-1026-956B-3818-CF07D6D28DA7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284601" y="864166"/>
            <a:ext cx="240610" cy="14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A5849C-5A5C-A4A7-D70F-E981A6B29D39}"/>
              </a:ext>
            </a:extLst>
          </p:cNvPr>
          <p:cNvCxnSpPr>
            <a:cxnSpLocks/>
          </p:cNvCxnSpPr>
          <p:nvPr/>
        </p:nvCxnSpPr>
        <p:spPr>
          <a:xfrm flipV="1">
            <a:off x="1455948" y="904952"/>
            <a:ext cx="431241" cy="9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B77A3D-E191-94F4-1C9F-39EC67C8F73D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1922658" y="898914"/>
            <a:ext cx="247782" cy="42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451800-9F25-1C83-E259-B811E5CA14BA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98725" y="623223"/>
            <a:ext cx="223933" cy="12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DD163B-28A8-88E2-2724-9DC1D848C4C4}"/>
              </a:ext>
            </a:extLst>
          </p:cNvPr>
          <p:cNvCxnSpPr>
            <a:cxnSpLocks/>
          </p:cNvCxnSpPr>
          <p:nvPr/>
        </p:nvCxnSpPr>
        <p:spPr>
          <a:xfrm flipH="1" flipV="1">
            <a:off x="1698725" y="602598"/>
            <a:ext cx="943428" cy="161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330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44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4303-70D8-BBFD-2BDA-40507F16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 Andrews </a:t>
            </a:r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028CE750-DD1A-7524-0666-D35CFA53E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8" y="411251"/>
            <a:ext cx="1707577" cy="1320638"/>
          </a:xfrm>
        </p:spPr>
      </p:pic>
    </p:spTree>
    <p:extLst>
      <p:ext uri="{BB962C8B-B14F-4D97-AF65-F5344CB8AC3E}">
        <p14:creationId xmlns:p14="http://schemas.microsoft.com/office/powerpoint/2010/main" val="1953611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28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7016-DF01-82B8-0FDD-93BA7E85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52" y="105602"/>
            <a:ext cx="2615964" cy="353483"/>
          </a:xfrm>
        </p:spPr>
        <p:txBody>
          <a:bodyPr/>
          <a:lstStyle/>
          <a:p>
            <a:r>
              <a:rPr lang="en-US" dirty="0"/>
              <a:t>Paul Kwak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FB777-3571-7ACA-C7A5-78FA826643FE}"/>
              </a:ext>
            </a:extLst>
          </p:cNvPr>
          <p:cNvSpPr/>
          <p:nvPr/>
        </p:nvSpPr>
        <p:spPr>
          <a:xfrm>
            <a:off x="1366024" y="462124"/>
            <a:ext cx="587037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joy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55941-8945-A094-AB9D-39DF7F9FC1AF}"/>
              </a:ext>
            </a:extLst>
          </p:cNvPr>
          <p:cNvSpPr/>
          <p:nvPr/>
        </p:nvSpPr>
        <p:spPr>
          <a:xfrm>
            <a:off x="956805" y="726321"/>
            <a:ext cx="587037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change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EA6138-C48F-B82F-AD28-15F8DC878ED5}"/>
              </a:ext>
            </a:extLst>
          </p:cNvPr>
          <p:cNvSpPr/>
          <p:nvPr/>
        </p:nvSpPr>
        <p:spPr>
          <a:xfrm>
            <a:off x="1555794" y="743273"/>
            <a:ext cx="587037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autonomy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39153C-3550-4F99-77E0-633A987CE4AA}"/>
              </a:ext>
            </a:extLst>
          </p:cNvPr>
          <p:cNvSpPr/>
          <p:nvPr/>
        </p:nvSpPr>
        <p:spPr>
          <a:xfrm>
            <a:off x="251909" y="1000001"/>
            <a:ext cx="688695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imagination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00C4C-688C-5562-4B38-DD3E253EFFC8}"/>
              </a:ext>
            </a:extLst>
          </p:cNvPr>
          <p:cNvSpPr/>
          <p:nvPr/>
        </p:nvSpPr>
        <p:spPr>
          <a:xfrm>
            <a:off x="1110114" y="1006525"/>
            <a:ext cx="587037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diversity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F2C584-CD2E-B0C6-37DD-945B96A7B53F}"/>
              </a:ext>
            </a:extLst>
          </p:cNvPr>
          <p:cNvSpPr/>
          <p:nvPr/>
        </p:nvSpPr>
        <p:spPr>
          <a:xfrm>
            <a:off x="663300" y="1338070"/>
            <a:ext cx="587037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FE6428-65A5-73E2-48CA-6ACCABC321D8}"/>
              </a:ext>
            </a:extLst>
          </p:cNvPr>
          <p:cNvSpPr/>
          <p:nvPr/>
        </p:nvSpPr>
        <p:spPr>
          <a:xfrm>
            <a:off x="2309452" y="741018"/>
            <a:ext cx="698321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contentment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5D988-E924-D6D9-26D0-8BA746B0056F}"/>
              </a:ext>
            </a:extLst>
          </p:cNvPr>
          <p:cNvSpPr/>
          <p:nvPr/>
        </p:nvSpPr>
        <p:spPr>
          <a:xfrm>
            <a:off x="1818557" y="1328013"/>
            <a:ext cx="587037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awareness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9D7B92-0F4C-A150-0CFC-CF69E01BE45A}"/>
              </a:ext>
            </a:extLst>
          </p:cNvPr>
          <p:cNvCxnSpPr>
            <a:cxnSpLocks/>
          </p:cNvCxnSpPr>
          <p:nvPr/>
        </p:nvCxnSpPr>
        <p:spPr>
          <a:xfrm flipV="1">
            <a:off x="1212716" y="617765"/>
            <a:ext cx="355357" cy="108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C0FC8F-7BBE-E59B-1915-8346C0DB222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45427" y="881962"/>
            <a:ext cx="704897" cy="138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79A6AA-EB4D-AD11-DBCD-F41D76A25D57}"/>
              </a:ext>
            </a:extLst>
          </p:cNvPr>
          <p:cNvCxnSpPr>
            <a:cxnSpLocks/>
          </p:cNvCxnSpPr>
          <p:nvPr/>
        </p:nvCxnSpPr>
        <p:spPr>
          <a:xfrm flipH="1" flipV="1">
            <a:off x="619144" y="1162166"/>
            <a:ext cx="363927" cy="173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0A1EC-51CF-0840-23CC-5C68937279C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205163" y="888603"/>
            <a:ext cx="198469" cy="11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014E1-6C0B-B747-23E9-0205CC5F4EC5}"/>
              </a:ext>
            </a:extLst>
          </p:cNvPr>
          <p:cNvCxnSpPr>
            <a:cxnSpLocks/>
          </p:cNvCxnSpPr>
          <p:nvPr/>
        </p:nvCxnSpPr>
        <p:spPr>
          <a:xfrm flipV="1">
            <a:off x="1379156" y="904952"/>
            <a:ext cx="431241" cy="9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EC9F63-9B57-69E7-9006-03343AEA98AB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1849312" y="898914"/>
            <a:ext cx="244336" cy="42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7F9052-0FF3-6C9D-37E3-832E5430BB14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21933" y="623223"/>
            <a:ext cx="227379" cy="12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C9498F-9A0E-1198-E878-34FB6F1FFD15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621933" y="602599"/>
            <a:ext cx="1036679" cy="138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CD3C50-5A62-2E20-BF01-64A2F04A4869}"/>
              </a:ext>
            </a:extLst>
          </p:cNvPr>
          <p:cNvCxnSpPr>
            <a:cxnSpLocks/>
          </p:cNvCxnSpPr>
          <p:nvPr/>
        </p:nvCxnSpPr>
        <p:spPr>
          <a:xfrm flipV="1">
            <a:off x="1040619" y="1176351"/>
            <a:ext cx="366281" cy="159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185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99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097F-3CBA-D52A-BB98-C6393873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MJ Lopez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A9DA51-7159-42F6-23EE-867E547BF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0053B8-D59C-3CBF-CA85-FB220228B05D}"/>
              </a:ext>
            </a:extLst>
          </p:cNvPr>
          <p:cNvSpPr/>
          <p:nvPr/>
        </p:nvSpPr>
        <p:spPr>
          <a:xfrm>
            <a:off x="1442817" y="462124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peace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C7CC0-5C37-6D11-7917-48F7BD651A91}"/>
              </a:ext>
            </a:extLst>
          </p:cNvPr>
          <p:cNvSpPr/>
          <p:nvPr/>
        </p:nvSpPr>
        <p:spPr>
          <a:xfrm>
            <a:off x="873403" y="726321"/>
            <a:ext cx="67201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freedom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81B22E-DCE3-8800-C36E-5F17F5224863}"/>
              </a:ext>
            </a:extLst>
          </p:cNvPr>
          <p:cNvSpPr/>
          <p:nvPr/>
        </p:nvSpPr>
        <p:spPr>
          <a:xfrm>
            <a:off x="1839625" y="714064"/>
            <a:ext cx="832212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empowerment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7E3C5D-B586-F4CD-E89D-7AE657F8C861}"/>
              </a:ext>
            </a:extLst>
          </p:cNvPr>
          <p:cNvSpPr/>
          <p:nvPr/>
        </p:nvSpPr>
        <p:spPr>
          <a:xfrm>
            <a:off x="313424" y="1000001"/>
            <a:ext cx="628754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dreaming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FF5E41-13E7-E051-4D04-A3308CCD695F}"/>
              </a:ext>
            </a:extLst>
          </p:cNvPr>
          <p:cNvSpPr/>
          <p:nvPr/>
        </p:nvSpPr>
        <p:spPr>
          <a:xfrm>
            <a:off x="1186907" y="1006525"/>
            <a:ext cx="511819" cy="251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sense of humor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D11A56-A838-B3EF-0D5B-63526AC28B7F}"/>
              </a:ext>
            </a:extLst>
          </p:cNvPr>
          <p:cNvSpPr/>
          <p:nvPr/>
        </p:nvSpPr>
        <p:spPr>
          <a:xfrm>
            <a:off x="1062071" y="1425657"/>
            <a:ext cx="79403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Self esteem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3EB529-38F6-74B7-659D-898A478C0476}"/>
              </a:ext>
            </a:extLst>
          </p:cNvPr>
          <p:cNvSpPr/>
          <p:nvPr/>
        </p:nvSpPr>
        <p:spPr>
          <a:xfrm>
            <a:off x="1999820" y="1012300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loyalty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8EA4F3-A2D3-2FF9-4093-9F6EEBA20521}"/>
              </a:ext>
            </a:extLst>
          </p:cNvPr>
          <p:cNvSpPr/>
          <p:nvPr/>
        </p:nvSpPr>
        <p:spPr>
          <a:xfrm>
            <a:off x="1895350" y="1328013"/>
            <a:ext cx="696851" cy="253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Do the right thing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217B93-AFE0-9507-3FD2-ADD42F79134A}"/>
              </a:ext>
            </a:extLst>
          </p:cNvPr>
          <p:cNvCxnSpPr/>
          <p:nvPr/>
        </p:nvCxnSpPr>
        <p:spPr>
          <a:xfrm flipV="1">
            <a:off x="1289508" y="617765"/>
            <a:ext cx="355357" cy="108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C21C62-6716-CE9F-ECEE-F2F1D8C2612C}"/>
              </a:ext>
            </a:extLst>
          </p:cNvPr>
          <p:cNvCxnSpPr>
            <a:cxnSpLocks/>
          </p:cNvCxnSpPr>
          <p:nvPr/>
        </p:nvCxnSpPr>
        <p:spPr>
          <a:xfrm flipV="1">
            <a:off x="616487" y="881961"/>
            <a:ext cx="667288" cy="1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2775CC-A781-D722-E591-9485C84CB24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283776" y="885282"/>
            <a:ext cx="159040" cy="12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27F44E-4E0C-0424-2C8B-7CF425AA5759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2243776" y="1167940"/>
            <a:ext cx="11954" cy="16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A2418F-054F-6BA4-6B0C-F279F3C95AB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37890" y="599187"/>
            <a:ext cx="617840" cy="11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37C0BE-25EE-8752-5ED8-EE4D86B557EF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2255730" y="869704"/>
            <a:ext cx="1" cy="14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047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40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FAA4-A1C3-A1DC-F567-623A5875F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Bart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M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acdonald</a:t>
            </a:r>
            <a:endParaRPr lang="en-US" sz="1026" dirty="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E774653-5DA5-496D-41DE-F65F8C016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28" y="487363"/>
            <a:ext cx="1425945" cy="11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2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3699-640E-6C53-6375-7430F306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Ayo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173CB-F4B0-A24A-26E9-D851373AB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family&#10;&#10;Description automatically generated">
            <a:extLst>
              <a:ext uri="{FF2B5EF4-FFF2-40B4-BE49-F238E27FC236}">
                <a16:creationId xmlns:a16="http://schemas.microsoft.com/office/drawing/2014/main" id="{9CF28F1E-F860-B74A-56A8-477A4D03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56" y="405577"/>
            <a:ext cx="1425535" cy="1302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32049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3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F3CE-F43E-7D73-A915-E5691089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Anupama Rupesh </a:t>
            </a:r>
            <a:r>
              <a:rPr lang="en-US" dirty="0" err="1"/>
              <a:t>Malladi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270FD2-7BB0-BFED-E12C-195E708CE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667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663A7-B015-80AB-DD57-4C24433D3B95}"/>
              </a:ext>
            </a:extLst>
          </p:cNvPr>
          <p:cNvSpPr/>
          <p:nvPr/>
        </p:nvSpPr>
        <p:spPr>
          <a:xfrm>
            <a:off x="1155557" y="462124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harmony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C8DDC-5BF2-8E2F-3662-19AC5F162EEA}"/>
              </a:ext>
            </a:extLst>
          </p:cNvPr>
          <p:cNvSpPr/>
          <p:nvPr/>
        </p:nvSpPr>
        <p:spPr>
          <a:xfrm>
            <a:off x="849690" y="1059728"/>
            <a:ext cx="724545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dependability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BEF99-2D92-8FCE-4DAB-A8B64C22D0D7}"/>
              </a:ext>
            </a:extLst>
          </p:cNvPr>
          <p:cNvSpPr/>
          <p:nvPr/>
        </p:nvSpPr>
        <p:spPr>
          <a:xfrm>
            <a:off x="1608995" y="682588"/>
            <a:ext cx="735764" cy="2333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Making an impact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E7571-AE8C-BD1D-79EB-CE9D6F448E98}"/>
              </a:ext>
            </a:extLst>
          </p:cNvPr>
          <p:cNvSpPr/>
          <p:nvPr/>
        </p:nvSpPr>
        <p:spPr>
          <a:xfrm>
            <a:off x="685751" y="1361420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progress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3D825-BC42-BFA3-8DFF-3E5C336C5D2A}"/>
              </a:ext>
            </a:extLst>
          </p:cNvPr>
          <p:cNvSpPr/>
          <p:nvPr/>
        </p:nvSpPr>
        <p:spPr>
          <a:xfrm>
            <a:off x="2044415" y="1332714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fairness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E9BA27-7903-01E4-ABDA-4C4A89112DDD}"/>
              </a:ext>
            </a:extLst>
          </p:cNvPr>
          <p:cNvSpPr/>
          <p:nvPr/>
        </p:nvSpPr>
        <p:spPr>
          <a:xfrm>
            <a:off x="1318325" y="1358563"/>
            <a:ext cx="658552" cy="2256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authenticity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7901BE-FDFD-8EAB-7315-8FD4CD4FF5EF}"/>
              </a:ext>
            </a:extLst>
          </p:cNvPr>
          <p:cNvCxnSpPr>
            <a:cxnSpLocks/>
          </p:cNvCxnSpPr>
          <p:nvPr/>
        </p:nvCxnSpPr>
        <p:spPr>
          <a:xfrm flipV="1">
            <a:off x="983673" y="619459"/>
            <a:ext cx="427793" cy="110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C83EC2-AF47-813F-F310-E32B7C2568A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588935" y="1205387"/>
            <a:ext cx="355931" cy="1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D4A47F-AB00-DC87-B3BF-2FEC72865A4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399452" y="628279"/>
            <a:ext cx="577426" cy="54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EF1EFE-8636-970A-8C78-1D9E085E2F53}"/>
              </a:ext>
            </a:extLst>
          </p:cNvPr>
          <p:cNvCxnSpPr>
            <a:cxnSpLocks/>
            <a:stCxn id="10" idx="0"/>
            <a:endCxn id="19" idx="2"/>
          </p:cNvCxnSpPr>
          <p:nvPr/>
        </p:nvCxnSpPr>
        <p:spPr>
          <a:xfrm flipH="1" flipV="1">
            <a:off x="1944866" y="1205387"/>
            <a:ext cx="355458" cy="127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AC1991E-3114-A301-BC8F-B22FE573CB00}"/>
              </a:ext>
            </a:extLst>
          </p:cNvPr>
          <p:cNvSpPr/>
          <p:nvPr/>
        </p:nvSpPr>
        <p:spPr>
          <a:xfrm>
            <a:off x="715112" y="682587"/>
            <a:ext cx="511819" cy="202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Family &amp; friends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9A5EAC-683D-4BB1-2280-9012897B0951}"/>
              </a:ext>
            </a:extLst>
          </p:cNvPr>
          <p:cNvCxnSpPr>
            <a:cxnSpLocks/>
            <a:stCxn id="7" idx="0"/>
            <a:endCxn id="16" idx="2"/>
          </p:cNvCxnSpPr>
          <p:nvPr/>
        </p:nvCxnSpPr>
        <p:spPr>
          <a:xfrm flipH="1" flipV="1">
            <a:off x="971021" y="885314"/>
            <a:ext cx="240941" cy="17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2534E2-2223-233C-A7F5-B1F16BB9453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41660" y="1217583"/>
            <a:ext cx="967298" cy="143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F2CE6BC-144B-4C29-90CE-657D048B6C09}"/>
              </a:ext>
            </a:extLst>
          </p:cNvPr>
          <p:cNvSpPr/>
          <p:nvPr/>
        </p:nvSpPr>
        <p:spPr>
          <a:xfrm>
            <a:off x="1653050" y="970200"/>
            <a:ext cx="583633" cy="235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Help people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02D048-1C90-35B7-2B2B-818E83DC275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305745" y="915891"/>
            <a:ext cx="671133" cy="14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898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361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D222-EF6C-FEB3-9179-E291DDAD7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 May</a:t>
            </a:r>
          </a:p>
        </p:txBody>
      </p:sp>
      <p:pic>
        <p:nvPicPr>
          <p:cNvPr id="5" name="Content Placeholder 4" descr="A diagram of a relationship&#10;&#10;Description automatically generated with medium confidence">
            <a:extLst>
              <a:ext uri="{FF2B5EF4-FFF2-40B4-BE49-F238E27FC236}">
                <a16:creationId xmlns:a16="http://schemas.microsoft.com/office/drawing/2014/main" id="{8299946A-DBA9-E344-A8AC-6D567EFB8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5" y="408792"/>
            <a:ext cx="2328067" cy="1203740"/>
          </a:xfrm>
        </p:spPr>
      </p:pic>
    </p:spTree>
    <p:extLst>
      <p:ext uri="{BB962C8B-B14F-4D97-AF65-F5344CB8AC3E}">
        <p14:creationId xmlns:p14="http://schemas.microsoft.com/office/powerpoint/2010/main" val="33114502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63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254A-87E8-27F7-CCCD-A05D1788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19" y="110853"/>
            <a:ext cx="2615964" cy="353483"/>
          </a:xfrm>
        </p:spPr>
        <p:txBody>
          <a:bodyPr/>
          <a:lstStyle/>
          <a:p>
            <a:r>
              <a:rPr lang="en-US" dirty="0"/>
              <a:t>Ravi Mehta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E5A71-B6F8-A944-F17B-B68C3EBE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B5FA0-D7B4-65F9-1ECC-25373C1F2DA3}"/>
              </a:ext>
            </a:extLst>
          </p:cNvPr>
          <p:cNvSpPr/>
          <p:nvPr/>
        </p:nvSpPr>
        <p:spPr>
          <a:xfrm>
            <a:off x="1442816" y="462124"/>
            <a:ext cx="68863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satisfaction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620DF1-A328-464C-5C35-C1329C23B5D1}"/>
              </a:ext>
            </a:extLst>
          </p:cNvPr>
          <p:cNvSpPr/>
          <p:nvPr/>
        </p:nvSpPr>
        <p:spPr>
          <a:xfrm>
            <a:off x="498202" y="1052214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9DC0F-CD2E-7433-C909-BE8DD33E36BC}"/>
              </a:ext>
            </a:extLst>
          </p:cNvPr>
          <p:cNvSpPr/>
          <p:nvPr/>
        </p:nvSpPr>
        <p:spPr>
          <a:xfrm>
            <a:off x="1896255" y="760249"/>
            <a:ext cx="613467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fulfillment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CCDDA8-1D31-55DB-72C0-B66A2EEDCAC5}"/>
              </a:ext>
            </a:extLst>
          </p:cNvPr>
          <p:cNvSpPr/>
          <p:nvPr/>
        </p:nvSpPr>
        <p:spPr>
          <a:xfrm>
            <a:off x="1658043" y="1063293"/>
            <a:ext cx="666131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relationships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673345-67FC-3140-662C-35345B0295A6}"/>
              </a:ext>
            </a:extLst>
          </p:cNvPr>
          <p:cNvSpPr/>
          <p:nvPr/>
        </p:nvSpPr>
        <p:spPr>
          <a:xfrm>
            <a:off x="2356986" y="1063293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growth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4186E-C326-FC1A-FBD8-5DB77DDE9FD0}"/>
              </a:ext>
            </a:extLst>
          </p:cNvPr>
          <p:cNvSpPr/>
          <p:nvPr/>
        </p:nvSpPr>
        <p:spPr>
          <a:xfrm>
            <a:off x="1262855" y="1480398"/>
            <a:ext cx="772416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commitment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E6DCF4-7785-398E-22B6-A44A37AF14F5}"/>
              </a:ext>
            </a:extLst>
          </p:cNvPr>
          <p:cNvCxnSpPr>
            <a:cxnSpLocks/>
          </p:cNvCxnSpPr>
          <p:nvPr/>
        </p:nvCxnSpPr>
        <p:spPr>
          <a:xfrm flipV="1">
            <a:off x="1270933" y="619459"/>
            <a:ext cx="427793" cy="110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59FDB9-6DBB-E2C1-BAA0-EA3F4F88F94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649064" y="1224466"/>
            <a:ext cx="419200" cy="25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0D9CCC-3E8E-EDC8-F7AA-E59A07DADA9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86711" y="628279"/>
            <a:ext cx="516278" cy="13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12AE9AD-93B6-520D-BF72-9C4761EA33AE}"/>
              </a:ext>
            </a:extLst>
          </p:cNvPr>
          <p:cNvSpPr/>
          <p:nvPr/>
        </p:nvSpPr>
        <p:spPr>
          <a:xfrm>
            <a:off x="1002372" y="729673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balance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A6F987-6849-2355-EAEB-5058C1D37AC1}"/>
              </a:ext>
            </a:extLst>
          </p:cNvPr>
          <p:cNvCxnSpPr>
            <a:cxnSpLocks/>
            <a:stCxn id="7" idx="0"/>
            <a:endCxn id="16" idx="2"/>
          </p:cNvCxnSpPr>
          <p:nvPr/>
        </p:nvCxnSpPr>
        <p:spPr>
          <a:xfrm flipV="1">
            <a:off x="754111" y="885313"/>
            <a:ext cx="504170" cy="16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AD2560-E4FE-AA68-C85A-FBD7AB6394DF}"/>
              </a:ext>
            </a:extLst>
          </p:cNvPr>
          <p:cNvCxnSpPr>
            <a:cxnSpLocks/>
          </p:cNvCxnSpPr>
          <p:nvPr/>
        </p:nvCxnSpPr>
        <p:spPr>
          <a:xfrm flipV="1">
            <a:off x="1950506" y="920809"/>
            <a:ext cx="201659" cy="15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5016245-CDB7-A78F-839C-4BE4FB7B3107}"/>
              </a:ext>
            </a:extLst>
          </p:cNvPr>
          <p:cNvSpPr/>
          <p:nvPr/>
        </p:nvSpPr>
        <p:spPr>
          <a:xfrm>
            <a:off x="1108311" y="1061856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freedom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1BF2D4-10F5-81DB-C3C1-C71303F0E89A}"/>
              </a:ext>
            </a:extLst>
          </p:cNvPr>
          <p:cNvCxnSpPr>
            <a:cxnSpLocks/>
          </p:cNvCxnSpPr>
          <p:nvPr/>
        </p:nvCxnSpPr>
        <p:spPr>
          <a:xfrm flipH="1" flipV="1">
            <a:off x="1262969" y="892220"/>
            <a:ext cx="65381" cy="15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CDD34C-31BA-BA08-413A-7625E2C33FC8}"/>
              </a:ext>
            </a:extLst>
          </p:cNvPr>
          <p:cNvCxnSpPr>
            <a:cxnSpLocks/>
          </p:cNvCxnSpPr>
          <p:nvPr/>
        </p:nvCxnSpPr>
        <p:spPr>
          <a:xfrm flipH="1" flipV="1">
            <a:off x="2229032" y="914581"/>
            <a:ext cx="331583" cy="13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C048B7-1280-FD35-493C-422F443CB7F4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647091" y="1218933"/>
            <a:ext cx="965805" cy="261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98BCE7-A7F0-9996-ACE3-167C50196EC5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1364221" y="1217497"/>
            <a:ext cx="284843" cy="27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AB3916-36B3-E83E-C873-45F99D97EF6A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H="1" flipV="1">
            <a:off x="754111" y="1207854"/>
            <a:ext cx="894952" cy="27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302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67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8D26-D263-65FF-B924-B2A10A5E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7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John </a:t>
            </a:r>
            <a:r>
              <a:rPr lang="en-US" sz="1679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Najarian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4" name="Content Placeholder 3" descr="A diagram of a success&#10;&#10;Description automatically generated with medium confidence">
            <a:extLst>
              <a:ext uri="{FF2B5EF4-FFF2-40B4-BE49-F238E27FC236}">
                <a16:creationId xmlns:a16="http://schemas.microsoft.com/office/drawing/2014/main" id="{639BC7C9-ECE7-9EF3-5F3F-E82D98E6E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794" y="510000"/>
            <a:ext cx="1058568" cy="12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81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01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CDB5-3C96-BA71-6E59-85A7E0B0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Bruno </a:t>
            </a:r>
            <a:r>
              <a:rPr lang="en-US" dirty="0" err="1"/>
              <a:t>Neme</a:t>
            </a:r>
            <a:r>
              <a:rPr lang="en-US" dirty="0"/>
              <a:t> Farha</a:t>
            </a: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DC90D0F6-226B-EBE1-5845-B3019693974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1" y="411162"/>
            <a:ext cx="2505074" cy="132027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8283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701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8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EF28-E4C5-439D-F167-1F9EDA10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Josh </a:t>
            </a:r>
            <a:r>
              <a:rPr lang="en-US" dirty="0" err="1"/>
              <a:t>Neustadter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494A60-C6AC-FFCC-9B25-868BD1B30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ADFC4-4354-ECEF-0EE6-74A7697D9C75}"/>
              </a:ext>
            </a:extLst>
          </p:cNvPr>
          <p:cNvSpPr/>
          <p:nvPr/>
        </p:nvSpPr>
        <p:spPr>
          <a:xfrm>
            <a:off x="1442817" y="462124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identity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7DA65-EDDD-AF81-0121-136D06978573}"/>
              </a:ext>
            </a:extLst>
          </p:cNvPr>
          <p:cNvSpPr/>
          <p:nvPr/>
        </p:nvSpPr>
        <p:spPr>
          <a:xfrm>
            <a:off x="767975" y="663749"/>
            <a:ext cx="511819" cy="221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Self esteem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DE81B3-1F25-60FB-F3A2-39F4235DA0EA}"/>
              </a:ext>
            </a:extLst>
          </p:cNvPr>
          <p:cNvSpPr/>
          <p:nvPr/>
        </p:nvSpPr>
        <p:spPr>
          <a:xfrm>
            <a:off x="1839625" y="714064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honesty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86B697-48BC-5109-194E-402E7227143C}"/>
              </a:ext>
            </a:extLst>
          </p:cNvPr>
          <p:cNvSpPr/>
          <p:nvPr/>
        </p:nvSpPr>
        <p:spPr>
          <a:xfrm>
            <a:off x="430359" y="1000001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loyalty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55EF8-C144-34A9-2F01-3612DE693F01}"/>
              </a:ext>
            </a:extLst>
          </p:cNvPr>
          <p:cNvSpPr/>
          <p:nvPr/>
        </p:nvSpPr>
        <p:spPr>
          <a:xfrm>
            <a:off x="993440" y="1009239"/>
            <a:ext cx="562745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validation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8DA69B-151F-556D-B36F-910AE4CE92DE}"/>
              </a:ext>
            </a:extLst>
          </p:cNvPr>
          <p:cNvSpPr/>
          <p:nvPr/>
        </p:nvSpPr>
        <p:spPr>
          <a:xfrm>
            <a:off x="1344291" y="1425657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humor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932C00-2569-30DF-BC43-57C719A76E5F}"/>
              </a:ext>
            </a:extLst>
          </p:cNvPr>
          <p:cNvSpPr/>
          <p:nvPr/>
        </p:nvSpPr>
        <p:spPr>
          <a:xfrm>
            <a:off x="1637891" y="1033569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health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FB512-1810-0BF1-D3E0-24833C45D8BF}"/>
              </a:ext>
            </a:extLst>
          </p:cNvPr>
          <p:cNvSpPr/>
          <p:nvPr/>
        </p:nvSpPr>
        <p:spPr>
          <a:xfrm>
            <a:off x="2214724" y="1033569"/>
            <a:ext cx="622070" cy="2364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Do the right thing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0E56F0-D89D-4554-86FA-B6DA2972F722}"/>
              </a:ext>
            </a:extLst>
          </p:cNvPr>
          <p:cNvCxnSpPr/>
          <p:nvPr/>
        </p:nvCxnSpPr>
        <p:spPr>
          <a:xfrm flipV="1">
            <a:off x="1289508" y="617765"/>
            <a:ext cx="355357" cy="108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973B3D-4696-98C0-A701-59B68EEAEDBB}"/>
              </a:ext>
            </a:extLst>
          </p:cNvPr>
          <p:cNvCxnSpPr>
            <a:cxnSpLocks/>
          </p:cNvCxnSpPr>
          <p:nvPr/>
        </p:nvCxnSpPr>
        <p:spPr>
          <a:xfrm flipV="1">
            <a:off x="616487" y="885282"/>
            <a:ext cx="367509" cy="1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E8464F-5CA0-84F0-DF90-EA49B175FBD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090309" y="887997"/>
            <a:ext cx="184504" cy="12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B81C5E-F266-4FF4-CC4F-3D486F23E1C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095534" y="869705"/>
            <a:ext cx="430225" cy="16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712C45-2197-DFAF-6B30-01A0275C67F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37891" y="599187"/>
            <a:ext cx="457643" cy="11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9447F-0342-9981-7341-7EC301A32C9B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1893800" y="869705"/>
            <a:ext cx="201733" cy="16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C6EB2-A17B-6128-0076-F4A21AD1B22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280565" y="1159410"/>
            <a:ext cx="319636" cy="26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4E9340-0C6A-89AA-0EFD-5BF7F979CF98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1600201" y="1189210"/>
            <a:ext cx="293600" cy="23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7970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25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16E44-77BC-C4BB-A7AF-FB921A81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Emmanuel </a:t>
            </a:r>
            <a:r>
              <a:rPr lang="en-US" dirty="0" err="1"/>
              <a:t>Ogunkola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8904D8-0395-B914-2B1A-313D7EEE7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667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4870BB-71C0-EE0C-83BB-0949C00849B3}"/>
              </a:ext>
            </a:extLst>
          </p:cNvPr>
          <p:cNvSpPr/>
          <p:nvPr/>
        </p:nvSpPr>
        <p:spPr>
          <a:xfrm>
            <a:off x="1442816" y="462124"/>
            <a:ext cx="628913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affirmation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7CE221-D87B-DB11-EB2E-4A8B3F4F992C}"/>
              </a:ext>
            </a:extLst>
          </p:cNvPr>
          <p:cNvSpPr/>
          <p:nvPr/>
        </p:nvSpPr>
        <p:spPr>
          <a:xfrm>
            <a:off x="561335" y="726443"/>
            <a:ext cx="833755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intellectualism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FBDD8-AA69-D0D0-E71F-08CC8D3DE6D7}"/>
              </a:ext>
            </a:extLst>
          </p:cNvPr>
          <p:cNvSpPr/>
          <p:nvPr/>
        </p:nvSpPr>
        <p:spPr>
          <a:xfrm>
            <a:off x="1505258" y="726443"/>
            <a:ext cx="592068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admiration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3D6CCC-F7BA-96F2-6963-61C944AB224A}"/>
              </a:ext>
            </a:extLst>
          </p:cNvPr>
          <p:cNvSpPr/>
          <p:nvPr/>
        </p:nvSpPr>
        <p:spPr>
          <a:xfrm>
            <a:off x="430359" y="1000001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patience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DB25F-D2ED-B02F-C535-B4BEE62A6C99}"/>
              </a:ext>
            </a:extLst>
          </p:cNvPr>
          <p:cNvSpPr/>
          <p:nvPr/>
        </p:nvSpPr>
        <p:spPr>
          <a:xfrm>
            <a:off x="1186907" y="1015178"/>
            <a:ext cx="628913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invention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B6730D-4F72-B6BE-9496-B5B0068AB645}"/>
              </a:ext>
            </a:extLst>
          </p:cNvPr>
          <p:cNvSpPr/>
          <p:nvPr/>
        </p:nvSpPr>
        <p:spPr>
          <a:xfrm>
            <a:off x="1465726" y="1306595"/>
            <a:ext cx="628913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spirituality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A0153-7CA4-EEF0-2C21-E53860230B2A}"/>
              </a:ext>
            </a:extLst>
          </p:cNvPr>
          <p:cNvSpPr/>
          <p:nvPr/>
        </p:nvSpPr>
        <p:spPr>
          <a:xfrm>
            <a:off x="1977545" y="990762"/>
            <a:ext cx="51181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active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83E843-EB90-F577-77BE-16F5D270171C}"/>
              </a:ext>
            </a:extLst>
          </p:cNvPr>
          <p:cNvSpPr/>
          <p:nvPr/>
        </p:nvSpPr>
        <p:spPr>
          <a:xfrm>
            <a:off x="2127247" y="617765"/>
            <a:ext cx="666885" cy="2679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Maximize income</a:t>
            </a:r>
          </a:p>
        </p:txBody>
      </p:sp>
    </p:spTree>
    <p:extLst>
      <p:ext uri="{BB962C8B-B14F-4D97-AF65-F5344CB8AC3E}">
        <p14:creationId xmlns:p14="http://schemas.microsoft.com/office/powerpoint/2010/main" val="4318415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578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51AE3-791C-5702-D786-1F6AB058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Shabeen</a:t>
            </a:r>
            <a:r>
              <a:rPr lang="en-US" dirty="0"/>
              <a:t> Rehman</a:t>
            </a:r>
          </a:p>
        </p:txBody>
      </p:sp>
      <p:pic>
        <p:nvPicPr>
          <p:cNvPr id="5" name="Content Placeholder 4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2BD54B69-7A11-C30D-1397-59E69609E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85" y="425888"/>
            <a:ext cx="2328067" cy="116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734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736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 Reich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DBDB43-79B4-2317-E228-6BA38C7E6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9" y="429478"/>
            <a:ext cx="1446541" cy="1302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5259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683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Michael Rodriguez</a:t>
            </a:r>
          </a:p>
        </p:txBody>
      </p:sp>
      <p:pic>
        <p:nvPicPr>
          <p:cNvPr id="5" name="Graphic 1">
            <a:extLst>
              <a:ext uri="{FF2B5EF4-FFF2-40B4-BE49-F238E27FC236}">
                <a16:creationId xmlns:a16="http://schemas.microsoft.com/office/drawing/2014/main" id="{ADD01C95-87F0-E6FF-F58C-D55664FD6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167" y="404256"/>
            <a:ext cx="2328067" cy="13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1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6B01-0854-3993-177C-EA052C7D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Kaitlyn Barclay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30E78-5E8B-A099-DE02-15E9824D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5BE7996-067E-D0C2-6B0E-9E2E987C1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55" y="419045"/>
            <a:ext cx="1229759" cy="13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576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32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Allison </a:t>
            </a:r>
            <a:r>
              <a:rPr lang="en-US" dirty="0" err="1"/>
              <a:t>Roye</a:t>
            </a:r>
            <a:endParaRPr lang="en-US" dirty="0"/>
          </a:p>
        </p:txBody>
      </p:sp>
      <p:pic>
        <p:nvPicPr>
          <p:cNvPr id="5" name="Content Placeholder 4" descr="A drawing of a map of happiness&#10;&#10;Description automatically generated with medium confidence">
            <a:extLst>
              <a:ext uri="{FF2B5EF4-FFF2-40B4-BE49-F238E27FC236}">
                <a16:creationId xmlns:a16="http://schemas.microsoft.com/office/drawing/2014/main" id="{9798504B-238F-1DF1-5B5F-B79368396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5"/>
          <a:stretch/>
        </p:blipFill>
        <p:spPr bwMode="auto">
          <a:xfrm>
            <a:off x="1127060" y="360324"/>
            <a:ext cx="1060784" cy="13870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55005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252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Avri</a:t>
            </a:r>
            <a:r>
              <a:rPr lang="en-US" dirty="0"/>
              <a:t> Sainte</a:t>
            </a:r>
          </a:p>
        </p:txBody>
      </p:sp>
      <p:pic>
        <p:nvPicPr>
          <p:cNvPr id="5" name="Content Placeholder 4" descr="A diagram of harmony&#10;&#10;Description automatically generated">
            <a:extLst>
              <a:ext uri="{FF2B5EF4-FFF2-40B4-BE49-F238E27FC236}">
                <a16:creationId xmlns:a16="http://schemas.microsoft.com/office/drawing/2014/main" id="{4646898E-D7F4-2B6B-635F-E2420FF96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01" y="395840"/>
            <a:ext cx="1519428" cy="1336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781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53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Natalie Shammas</a:t>
            </a:r>
          </a:p>
        </p:txBody>
      </p:sp>
      <p:pic>
        <p:nvPicPr>
          <p:cNvPr id="6" name="Content Placeholder 5" descr="A diagram of a tree&#10;&#10;Description automatically generated">
            <a:extLst>
              <a:ext uri="{FF2B5EF4-FFF2-40B4-BE49-F238E27FC236}">
                <a16:creationId xmlns:a16="http://schemas.microsoft.com/office/drawing/2014/main" id="{0558FA7B-CB77-2272-DCF8-33426529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1" y="434525"/>
            <a:ext cx="1595846" cy="1297364"/>
          </a:xfrm>
        </p:spPr>
      </p:pic>
    </p:spTree>
    <p:extLst>
      <p:ext uri="{BB962C8B-B14F-4D97-AF65-F5344CB8AC3E}">
        <p14:creationId xmlns:p14="http://schemas.microsoft.com/office/powerpoint/2010/main" val="31617092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677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Alexandra Silverman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9B893-D37F-9663-87C3-565A2FF40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A6AB9-4D67-3FE9-1DFD-6F5878A66548}"/>
              </a:ext>
            </a:extLst>
          </p:cNvPr>
          <p:cNvSpPr/>
          <p:nvPr/>
        </p:nvSpPr>
        <p:spPr>
          <a:xfrm>
            <a:off x="1442816" y="462124"/>
            <a:ext cx="62606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fulfillment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FF912-74EC-0207-59E7-5896AD03B20B}"/>
              </a:ext>
            </a:extLst>
          </p:cNvPr>
          <p:cNvSpPr/>
          <p:nvPr/>
        </p:nvSpPr>
        <p:spPr>
          <a:xfrm>
            <a:off x="883270" y="726443"/>
            <a:ext cx="62606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family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F5BCAF-3A46-7E0F-BBD9-11B6A95F38B8}"/>
              </a:ext>
            </a:extLst>
          </p:cNvPr>
          <p:cNvSpPr/>
          <p:nvPr/>
        </p:nvSpPr>
        <p:spPr>
          <a:xfrm>
            <a:off x="1922816" y="714064"/>
            <a:ext cx="62606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gratitude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597177-5FDC-9CD7-2B01-24794E34EE09}"/>
              </a:ext>
            </a:extLst>
          </p:cNvPr>
          <p:cNvSpPr/>
          <p:nvPr/>
        </p:nvSpPr>
        <p:spPr>
          <a:xfrm>
            <a:off x="430359" y="1000001"/>
            <a:ext cx="62606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joy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9848C-41FC-0105-9F97-FAB550EB4A59}"/>
              </a:ext>
            </a:extLst>
          </p:cNvPr>
          <p:cNvSpPr/>
          <p:nvPr/>
        </p:nvSpPr>
        <p:spPr>
          <a:xfrm>
            <a:off x="1186906" y="1015178"/>
            <a:ext cx="626069" cy="232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Make things better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10E998-B28D-E21A-EBDC-8012BFED4088}"/>
              </a:ext>
            </a:extLst>
          </p:cNvPr>
          <p:cNvSpPr/>
          <p:nvPr/>
        </p:nvSpPr>
        <p:spPr>
          <a:xfrm>
            <a:off x="555826" y="1273558"/>
            <a:ext cx="62606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passion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2EAC7A-0EBA-C2E6-3385-ABC0EF1685D7}"/>
              </a:ext>
            </a:extLst>
          </p:cNvPr>
          <p:cNvSpPr/>
          <p:nvPr/>
        </p:nvSpPr>
        <p:spPr>
          <a:xfrm>
            <a:off x="1977545" y="990762"/>
            <a:ext cx="62606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respect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E4757-3DA5-FE6D-A07F-FF3F0C232EFE}"/>
              </a:ext>
            </a:extLst>
          </p:cNvPr>
          <p:cNvSpPr/>
          <p:nvPr/>
        </p:nvSpPr>
        <p:spPr>
          <a:xfrm>
            <a:off x="1954635" y="1344938"/>
            <a:ext cx="626069" cy="1556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excellence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37DCD-925C-2C1D-EF3D-E9AE3AEEB6E7}"/>
              </a:ext>
            </a:extLst>
          </p:cNvPr>
          <p:cNvCxnSpPr>
            <a:cxnSpLocks/>
          </p:cNvCxnSpPr>
          <p:nvPr/>
        </p:nvCxnSpPr>
        <p:spPr>
          <a:xfrm flipV="1">
            <a:off x="1139180" y="619459"/>
            <a:ext cx="559546" cy="9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CB5F5E-C371-5B6D-8A37-AB6B59AC1FD9}"/>
              </a:ext>
            </a:extLst>
          </p:cNvPr>
          <p:cNvCxnSpPr>
            <a:cxnSpLocks/>
          </p:cNvCxnSpPr>
          <p:nvPr/>
        </p:nvCxnSpPr>
        <p:spPr>
          <a:xfrm flipV="1">
            <a:off x="620543" y="887946"/>
            <a:ext cx="518637" cy="119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F1EAA4-FCBC-D8AD-CB30-7FDA8823E2F2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88643" y="1155641"/>
            <a:ext cx="54751" cy="13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D1461D-CB8C-D290-5A93-968520193945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499941" y="879298"/>
            <a:ext cx="678784" cy="135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A997DB-2520-90D0-1B8E-F718E0796FFC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141412" y="887946"/>
            <a:ext cx="358529" cy="12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5705A2-DA38-D419-131C-AC142349055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98725" y="617293"/>
            <a:ext cx="537125" cy="9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41C835-1C05-8C42-7C9C-36AFA953CFE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217546" y="1146403"/>
            <a:ext cx="73034" cy="19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6BABDD-A1BF-AC45-717F-A462D19A7E8F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2183191" y="860479"/>
            <a:ext cx="107389" cy="130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9487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words&#10;&#10;Description automatically generated">
            <a:extLst>
              <a:ext uri="{FF2B5EF4-FFF2-40B4-BE49-F238E27FC236}">
                <a16:creationId xmlns:a16="http://schemas.microsoft.com/office/drawing/2014/main" id="{E74EBC60-C924-B5EB-8B73-7505C3015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9" y="306870"/>
            <a:ext cx="2670463" cy="12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668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0FE7-F51B-917E-4309-C260B240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Adithya </a:t>
            </a:r>
            <a:r>
              <a:rPr lang="en-US" dirty="0" err="1"/>
              <a:t>Simha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7082E0-6D04-922E-824A-B354719FA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06978"/>
            <a:ext cx="1694041" cy="13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11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</TotalTime>
  <Words>303</Words>
  <Application>Microsoft Office PowerPoint</Application>
  <PresentationFormat>Custom</PresentationFormat>
  <Paragraphs>203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Arial</vt:lpstr>
      <vt:lpstr>Calibri</vt:lpstr>
      <vt:lpstr>Calibri Light</vt:lpstr>
      <vt:lpstr>Office Theme</vt:lpstr>
      <vt:lpstr>Jessica Abernathy </vt:lpstr>
      <vt:lpstr>PowerPoint Presentation</vt:lpstr>
      <vt:lpstr>Omokhoje Amu </vt:lpstr>
      <vt:lpstr>PowerPoint Presentation</vt:lpstr>
      <vt:lpstr>Neeraj Asthana</vt:lpstr>
      <vt:lpstr>PowerPoint Presentation</vt:lpstr>
      <vt:lpstr>David Ayo</vt:lpstr>
      <vt:lpstr>PowerPoint Presentation</vt:lpstr>
      <vt:lpstr>Kaitlyn Barclay</vt:lpstr>
      <vt:lpstr>PowerPoint Presentation</vt:lpstr>
      <vt:lpstr>Chris Batz </vt:lpstr>
      <vt:lpstr>PowerPoint Presentation</vt:lpstr>
      <vt:lpstr>David Alexander Bautista</vt:lpstr>
      <vt:lpstr>PowerPoint Presentation</vt:lpstr>
      <vt:lpstr>Michelle Mondesir</vt:lpstr>
      <vt:lpstr>PowerPoint Presentation</vt:lpstr>
      <vt:lpstr>Gaea Bhalla </vt:lpstr>
      <vt:lpstr>PowerPoint Presentation</vt:lpstr>
      <vt:lpstr>Mittal Bhiogade</vt:lpstr>
      <vt:lpstr>PowerPoint Presentation</vt:lpstr>
      <vt:lpstr>Benjamin Blad</vt:lpstr>
      <vt:lpstr>PowerPoint Presentation</vt:lpstr>
      <vt:lpstr>Athena Boncan </vt:lpstr>
      <vt:lpstr>PowerPoint Presentation</vt:lpstr>
      <vt:lpstr>Jared Bower</vt:lpstr>
      <vt:lpstr>PowerPoint Presentation</vt:lpstr>
      <vt:lpstr>Kathreen-Marie Capiral</vt:lpstr>
      <vt:lpstr>PowerPoint Presentation</vt:lpstr>
      <vt:lpstr>Jothika Cholan</vt:lpstr>
      <vt:lpstr>PowerPoint Presentation</vt:lpstr>
      <vt:lpstr>Ace Cook</vt:lpstr>
      <vt:lpstr>PowerPoint Presentation</vt:lpstr>
      <vt:lpstr>Chris Dinan</vt:lpstr>
      <vt:lpstr>PowerPoint Presentation</vt:lpstr>
      <vt:lpstr>Brady Donnelly</vt:lpstr>
      <vt:lpstr>PowerPoint Presentation</vt:lpstr>
      <vt:lpstr>Omar Elmasry</vt:lpstr>
      <vt:lpstr>PowerPoint Presentation</vt:lpstr>
      <vt:lpstr>McKenna Elves </vt:lpstr>
      <vt:lpstr>PowerPoint Presentation</vt:lpstr>
      <vt:lpstr>Ross Fayne</vt:lpstr>
      <vt:lpstr>PowerPoint Presentation</vt:lpstr>
      <vt:lpstr>Tomasz Felpel</vt:lpstr>
      <vt:lpstr>PowerPoint Presentation</vt:lpstr>
      <vt:lpstr>Nick Gajdzik </vt:lpstr>
      <vt:lpstr>PowerPoint Presentation</vt:lpstr>
      <vt:lpstr>Tatiana Gholmie</vt:lpstr>
      <vt:lpstr>PowerPoint Presentation</vt:lpstr>
      <vt:lpstr>Isabelle Giap </vt:lpstr>
      <vt:lpstr>PowerPoint Presentation</vt:lpstr>
      <vt:lpstr>Aneisha Gill</vt:lpstr>
      <vt:lpstr>PowerPoint Presentation</vt:lpstr>
      <vt:lpstr>Barbara Gomes da Silva</vt:lpstr>
      <vt:lpstr>PowerPoint Presentation</vt:lpstr>
      <vt:lpstr>Joseph Gorum </vt:lpstr>
      <vt:lpstr>PowerPoint Presentation</vt:lpstr>
      <vt:lpstr>Sarah Higgins </vt:lpstr>
      <vt:lpstr>PowerPoint Presentation</vt:lpstr>
      <vt:lpstr>Lawrence Ji</vt:lpstr>
      <vt:lpstr>PowerPoint Presentation</vt:lpstr>
      <vt:lpstr>Sarah Kislak </vt:lpstr>
      <vt:lpstr>PowerPoint Presentation</vt:lpstr>
      <vt:lpstr>Sarah Andrews </vt:lpstr>
      <vt:lpstr>PowerPoint Presentation</vt:lpstr>
      <vt:lpstr>Paul Kwak</vt:lpstr>
      <vt:lpstr>PowerPoint Presentation</vt:lpstr>
      <vt:lpstr>MJ Lopez </vt:lpstr>
      <vt:lpstr>PowerPoint Presentation</vt:lpstr>
      <vt:lpstr>Bart Macdonald</vt:lpstr>
      <vt:lpstr>PowerPoint Presentation</vt:lpstr>
      <vt:lpstr>Anupama Rupesh Malladi</vt:lpstr>
      <vt:lpstr>PowerPoint Presentation</vt:lpstr>
      <vt:lpstr>Jordan May</vt:lpstr>
      <vt:lpstr>PowerPoint Presentation</vt:lpstr>
      <vt:lpstr>Ravi Mehta</vt:lpstr>
      <vt:lpstr>PowerPoint Presentation</vt:lpstr>
      <vt:lpstr>John Najarian </vt:lpstr>
      <vt:lpstr>PowerPoint Presentation</vt:lpstr>
      <vt:lpstr>Bruno Neme Farha</vt:lpstr>
      <vt:lpstr>PowerPoint Presentation</vt:lpstr>
      <vt:lpstr>Josh Neustadter</vt:lpstr>
      <vt:lpstr>PowerPoint Presentation</vt:lpstr>
      <vt:lpstr>Emmanuel Ogunkola</vt:lpstr>
      <vt:lpstr>PowerPoint Presentation</vt:lpstr>
      <vt:lpstr>Shabeen Rehman</vt:lpstr>
      <vt:lpstr>PowerPoint Presentation</vt:lpstr>
      <vt:lpstr>William Reich</vt:lpstr>
      <vt:lpstr>PowerPoint Presentation</vt:lpstr>
      <vt:lpstr>Michael Rodriguez</vt:lpstr>
      <vt:lpstr>PowerPoint Presentation</vt:lpstr>
      <vt:lpstr>Allison Roye</vt:lpstr>
      <vt:lpstr>PowerPoint Presentation</vt:lpstr>
      <vt:lpstr>Avri Sainte</vt:lpstr>
      <vt:lpstr>PowerPoint Presentation</vt:lpstr>
      <vt:lpstr>Natalie Shammas</vt:lpstr>
      <vt:lpstr>PowerPoint Presentation</vt:lpstr>
      <vt:lpstr>Alexandra Silverman</vt:lpstr>
      <vt:lpstr>PowerPoint Presentation</vt:lpstr>
      <vt:lpstr>Adithya Simha</vt:lpstr>
      <vt:lpstr>PowerPoint Presentation</vt:lpstr>
      <vt:lpstr>Cybill Su</vt:lpstr>
      <vt:lpstr>PowerPoint Presentation</vt:lpstr>
      <vt:lpstr>Caleb Trees</vt:lpstr>
      <vt:lpstr>PowerPoint Presentation</vt:lpstr>
      <vt:lpstr>Anurag Varshney</vt:lpstr>
      <vt:lpstr>PowerPoint Presentation</vt:lpstr>
      <vt:lpstr>Michael Vigliarolo</vt:lpstr>
      <vt:lpstr>PowerPoint Presentation</vt:lpstr>
      <vt:lpstr>Evan Waggoner</vt:lpstr>
      <vt:lpstr>PowerPoint Presentation</vt:lpstr>
      <vt:lpstr>Philip Yim</vt:lpstr>
      <vt:lpstr>PowerPoint Presentation</vt:lpstr>
      <vt:lpstr>  Moe Yousuf  </vt:lpstr>
      <vt:lpstr>PowerPoint Presentation</vt:lpstr>
      <vt:lpstr>Richie Zhang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Jessica Abernathy</dc:title>
  <dc:creator>yixi chen</dc:creator>
  <cp:lastModifiedBy>Ingram, Paul</cp:lastModifiedBy>
  <cp:revision>26</cp:revision>
  <dcterms:created xsi:type="dcterms:W3CDTF">2023-10-01T23:11:54Z</dcterms:created>
  <dcterms:modified xsi:type="dcterms:W3CDTF">2025-03-12T10:35:26Z</dcterms:modified>
</cp:coreProperties>
</file>